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9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CEF933-D73A-E74C-A10F-69E9A43DE347}" v="119" dt="2025-12-15T16:39:44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8" autoAdjust="0"/>
    <p:restoredTop sz="94677"/>
  </p:normalViewPr>
  <p:slideViewPr>
    <p:cSldViewPr snapToGrid="0">
      <p:cViewPr varScale="1">
        <p:scale>
          <a:sx n="89" d="100"/>
          <a:sy n="89" d="100"/>
        </p:scale>
        <p:origin x="184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tiris Vlachos" userId="f0e73e84-a26f-4f2a-b46e-3be284aa8096" providerId="ADAL" clId="{184CF257-C55C-514F-AC87-7E84503B59B5}"/>
    <pc:docChg chg="undo custSel addSld delSld modSld sldOrd">
      <pc:chgData name="Sotiris Vlachos" userId="f0e73e84-a26f-4f2a-b46e-3be284aa8096" providerId="ADAL" clId="{184CF257-C55C-514F-AC87-7E84503B59B5}" dt="2025-12-15T16:39:44.776" v="1526" actId="313"/>
      <pc:docMkLst>
        <pc:docMk/>
      </pc:docMkLst>
      <pc:sldChg chg="addSp delSp modSp mod modAnim">
        <pc:chgData name="Sotiris Vlachos" userId="f0e73e84-a26f-4f2a-b46e-3be284aa8096" providerId="ADAL" clId="{184CF257-C55C-514F-AC87-7E84503B59B5}" dt="2025-12-15T16:39:02.184" v="1520" actId="313"/>
        <pc:sldMkLst>
          <pc:docMk/>
          <pc:sldMk cId="754043184" sldId="257"/>
        </pc:sldMkLst>
        <pc:spChg chg="mod">
          <ac:chgData name="Sotiris Vlachos" userId="f0e73e84-a26f-4f2a-b46e-3be284aa8096" providerId="ADAL" clId="{184CF257-C55C-514F-AC87-7E84503B59B5}" dt="2025-12-15T16:38:55.515" v="1519" actId="790"/>
          <ac:spMkLst>
            <pc:docMk/>
            <pc:sldMk cId="754043184" sldId="257"/>
            <ac:spMk id="2" creationId="{6BC64B0E-2CE5-7D7D-E5D8-32D78E85FBB5}"/>
          </ac:spMkLst>
        </pc:spChg>
        <pc:spChg chg="mod">
          <ac:chgData name="Sotiris Vlachos" userId="f0e73e84-a26f-4f2a-b46e-3be284aa8096" providerId="ADAL" clId="{184CF257-C55C-514F-AC87-7E84503B59B5}" dt="2025-12-15T16:39:02.184" v="1520" actId="313"/>
          <ac:spMkLst>
            <pc:docMk/>
            <pc:sldMk cId="754043184" sldId="257"/>
            <ac:spMk id="5" creationId="{1FD2AEBE-B21D-8880-9E07-9927E2F83023}"/>
          </ac:spMkLst>
        </pc:spChg>
        <pc:spChg chg="mod">
          <ac:chgData name="Sotiris Vlachos" userId="f0e73e84-a26f-4f2a-b46e-3be284aa8096" providerId="ADAL" clId="{184CF257-C55C-514F-AC87-7E84503B59B5}" dt="2025-12-15T16:38:55.515" v="1519" actId="790"/>
          <ac:spMkLst>
            <pc:docMk/>
            <pc:sldMk cId="754043184" sldId="257"/>
            <ac:spMk id="6" creationId="{881AE7A5-3F80-451F-312F-96D6AB353EEE}"/>
          </ac:spMkLst>
        </pc:spChg>
        <pc:spChg chg="add mod">
          <ac:chgData name="Sotiris Vlachos" userId="f0e73e84-a26f-4f2a-b46e-3be284aa8096" providerId="ADAL" clId="{184CF257-C55C-514F-AC87-7E84503B59B5}" dt="2025-12-15T16:38:55.515" v="1519" actId="790"/>
          <ac:spMkLst>
            <pc:docMk/>
            <pc:sldMk cId="754043184" sldId="257"/>
            <ac:spMk id="10" creationId="{EEACFADB-E7BE-D65E-3104-AA3C9B8B40C5}"/>
          </ac:spMkLst>
        </pc:spChg>
        <pc:picChg chg="add mod">
          <ac:chgData name="Sotiris Vlachos" userId="f0e73e84-a26f-4f2a-b46e-3be284aa8096" providerId="ADAL" clId="{184CF257-C55C-514F-AC87-7E84503B59B5}" dt="2025-12-10T09:32:26.422" v="258" actId="1076"/>
          <ac:picMkLst>
            <pc:docMk/>
            <pc:sldMk cId="754043184" sldId="257"/>
            <ac:picMk id="4" creationId="{D7E9F274-9628-7779-A231-CBD7C00DF457}"/>
          </ac:picMkLst>
        </pc:picChg>
        <pc:picChg chg="add mod modCrop">
          <ac:chgData name="Sotiris Vlachos" userId="f0e73e84-a26f-4f2a-b46e-3be284aa8096" providerId="ADAL" clId="{184CF257-C55C-514F-AC87-7E84503B59B5}" dt="2025-12-10T09:40:24.387" v="295" actId="732"/>
          <ac:picMkLst>
            <pc:docMk/>
            <pc:sldMk cId="754043184" sldId="257"/>
            <ac:picMk id="9" creationId="{D1B0F410-245D-110D-DC4A-6615D9EA0A3E}"/>
          </ac:picMkLst>
        </pc:picChg>
      </pc:sldChg>
      <pc:sldChg chg="addSp delSp modSp new mod">
        <pc:chgData name="Sotiris Vlachos" userId="f0e73e84-a26f-4f2a-b46e-3be284aa8096" providerId="ADAL" clId="{184CF257-C55C-514F-AC87-7E84503B59B5}" dt="2025-12-15T16:38:55.515" v="1519" actId="790"/>
        <pc:sldMkLst>
          <pc:docMk/>
          <pc:sldMk cId="2119236599" sldId="258"/>
        </pc:sldMkLst>
        <pc:spChg chg="mod">
          <ac:chgData name="Sotiris Vlachos" userId="f0e73e84-a26f-4f2a-b46e-3be284aa8096" providerId="ADAL" clId="{184CF257-C55C-514F-AC87-7E84503B59B5}" dt="2025-12-15T16:38:55.515" v="1519" actId="790"/>
          <ac:spMkLst>
            <pc:docMk/>
            <pc:sldMk cId="2119236599" sldId="258"/>
            <ac:spMk id="2" creationId="{56BCEF51-46E9-F9A3-1BD4-7500ED05928D}"/>
          </ac:spMkLst>
        </pc:spChg>
        <pc:spChg chg="add mod">
          <ac:chgData name="Sotiris Vlachos" userId="f0e73e84-a26f-4f2a-b46e-3be284aa8096" providerId="ADAL" clId="{184CF257-C55C-514F-AC87-7E84503B59B5}" dt="2025-12-15T16:38:55.515" v="1519" actId="790"/>
          <ac:spMkLst>
            <pc:docMk/>
            <pc:sldMk cId="2119236599" sldId="258"/>
            <ac:spMk id="10" creationId="{1E1CF4EB-2A7D-6FEF-3742-2D3372078D19}"/>
          </ac:spMkLst>
        </pc:spChg>
        <pc:spChg chg="add mod">
          <ac:chgData name="Sotiris Vlachos" userId="f0e73e84-a26f-4f2a-b46e-3be284aa8096" providerId="ADAL" clId="{184CF257-C55C-514F-AC87-7E84503B59B5}" dt="2025-12-15T16:38:55.515" v="1519" actId="790"/>
          <ac:spMkLst>
            <pc:docMk/>
            <pc:sldMk cId="2119236599" sldId="258"/>
            <ac:spMk id="11" creationId="{2EF7A68E-9178-EBF8-369E-B80EB18C8F4A}"/>
          </ac:spMkLst>
        </pc:spChg>
        <pc:picChg chg="add mod">
          <ac:chgData name="Sotiris Vlachos" userId="f0e73e84-a26f-4f2a-b46e-3be284aa8096" providerId="ADAL" clId="{184CF257-C55C-514F-AC87-7E84503B59B5}" dt="2025-12-10T10:23:51.517" v="305" actId="1076"/>
          <ac:picMkLst>
            <pc:docMk/>
            <pc:sldMk cId="2119236599" sldId="258"/>
            <ac:picMk id="8" creationId="{8D382907-7B41-47F8-95F2-3D2AADBA48D4}"/>
          </ac:picMkLst>
        </pc:picChg>
      </pc:sldChg>
      <pc:sldChg chg="addSp delSp modSp mod">
        <pc:chgData name="Sotiris Vlachos" userId="f0e73e84-a26f-4f2a-b46e-3be284aa8096" providerId="ADAL" clId="{184CF257-C55C-514F-AC87-7E84503B59B5}" dt="2025-12-15T16:39:44.776" v="1526" actId="313"/>
        <pc:sldMkLst>
          <pc:docMk/>
          <pc:sldMk cId="2407524978" sldId="259"/>
        </pc:sldMkLst>
        <pc:spChg chg="del mod">
          <ac:chgData name="Sotiris Vlachos" userId="f0e73e84-a26f-4f2a-b46e-3be284aa8096" providerId="ADAL" clId="{184CF257-C55C-514F-AC87-7E84503B59B5}" dt="2025-12-15T16:33:56.867" v="1489" actId="478"/>
          <ac:spMkLst>
            <pc:docMk/>
            <pc:sldMk cId="2407524978" sldId="259"/>
            <ac:spMk id="2" creationId="{1132C74A-AFBE-ADA1-D8B6-F1B1A9B7462B}"/>
          </ac:spMkLst>
        </pc:spChg>
        <pc:spChg chg="add del mod">
          <ac:chgData name="Sotiris Vlachos" userId="f0e73e84-a26f-4f2a-b46e-3be284aa8096" providerId="ADAL" clId="{184CF257-C55C-514F-AC87-7E84503B59B5}" dt="2025-12-15T16:15:42.168" v="1208"/>
          <ac:spMkLst>
            <pc:docMk/>
            <pc:sldMk cId="2407524978" sldId="259"/>
            <ac:spMk id="3" creationId="{6D246EE3-BD90-80C7-8AC1-5766F8E26DF7}"/>
          </ac:spMkLst>
        </pc:spChg>
        <pc:spChg chg="add del mod">
          <ac:chgData name="Sotiris Vlachos" userId="f0e73e84-a26f-4f2a-b46e-3be284aa8096" providerId="ADAL" clId="{184CF257-C55C-514F-AC87-7E84503B59B5}" dt="2025-12-15T16:30:01.633" v="1418" actId="478"/>
          <ac:spMkLst>
            <pc:docMk/>
            <pc:sldMk cId="2407524978" sldId="259"/>
            <ac:spMk id="4" creationId="{0D31D9A9-2C86-42AB-7073-0505B9BC98B3}"/>
          </ac:spMkLst>
        </pc:spChg>
        <pc:spChg chg="del mod">
          <ac:chgData name="Sotiris Vlachos" userId="f0e73e84-a26f-4f2a-b46e-3be284aa8096" providerId="ADAL" clId="{184CF257-C55C-514F-AC87-7E84503B59B5}" dt="2025-12-15T16:26:35.749" v="1398" actId="12084"/>
          <ac:spMkLst>
            <pc:docMk/>
            <pc:sldMk cId="2407524978" sldId="259"/>
            <ac:spMk id="5" creationId="{96F650DB-3C58-35B4-D575-0AEA7F98FFA9}"/>
          </ac:spMkLst>
        </pc:spChg>
        <pc:spChg chg="add del mod">
          <ac:chgData name="Sotiris Vlachos" userId="f0e73e84-a26f-4f2a-b46e-3be284aa8096" providerId="ADAL" clId="{184CF257-C55C-514F-AC87-7E84503B59B5}" dt="2025-12-15T16:21:44.088" v="1378" actId="12084"/>
          <ac:spMkLst>
            <pc:docMk/>
            <pc:sldMk cId="2407524978" sldId="259"/>
            <ac:spMk id="6" creationId="{06922230-204E-54B5-9B68-A1AEEA9EC330}"/>
          </ac:spMkLst>
        </pc:spChg>
        <pc:spChg chg="del">
          <ac:chgData name="Sotiris Vlachos" userId="f0e73e84-a26f-4f2a-b46e-3be284aa8096" providerId="ADAL" clId="{184CF257-C55C-514F-AC87-7E84503B59B5}" dt="2025-12-15T16:07:51.366" v="1063" actId="478"/>
          <ac:spMkLst>
            <pc:docMk/>
            <pc:sldMk cId="2407524978" sldId="259"/>
            <ac:spMk id="7" creationId="{6DDA1C26-0800-9BC5-E3D7-997A4651B88B}"/>
          </ac:spMkLst>
        </pc:spChg>
        <pc:spChg chg="add del mod">
          <ac:chgData name="Sotiris Vlachos" userId="f0e73e84-a26f-4f2a-b46e-3be284aa8096" providerId="ADAL" clId="{184CF257-C55C-514F-AC87-7E84503B59B5}" dt="2025-12-15T16:31:01.374" v="1427" actId="478"/>
          <ac:spMkLst>
            <pc:docMk/>
            <pc:sldMk cId="2407524978" sldId="259"/>
            <ac:spMk id="8" creationId="{25CCE994-FF96-91DF-6215-2ACEF26F1FD0}"/>
          </ac:spMkLst>
        </pc:spChg>
        <pc:spChg chg="add del mod">
          <ac:chgData name="Sotiris Vlachos" userId="f0e73e84-a26f-4f2a-b46e-3be284aa8096" providerId="ADAL" clId="{184CF257-C55C-514F-AC87-7E84503B59B5}" dt="2025-12-15T16:30:04.497" v="1419" actId="478"/>
          <ac:spMkLst>
            <pc:docMk/>
            <pc:sldMk cId="2407524978" sldId="259"/>
            <ac:spMk id="9" creationId="{7F729B43-1C49-2EC5-3AA1-4E64A8A6483C}"/>
          </ac:spMkLst>
        </pc:spChg>
        <pc:spChg chg="add mod">
          <ac:chgData name="Sotiris Vlachos" userId="f0e73e84-a26f-4f2a-b46e-3be284aa8096" providerId="ADAL" clId="{184CF257-C55C-514F-AC87-7E84503B59B5}" dt="2025-12-15T16:25:22.506" v="1388"/>
          <ac:spMkLst>
            <pc:docMk/>
            <pc:sldMk cId="2407524978" sldId="259"/>
            <ac:spMk id="11" creationId="{FB3B04AA-C728-F337-8A50-4A1E192F7818}"/>
          </ac:spMkLst>
        </pc:spChg>
        <pc:spChg chg="add del mod">
          <ac:chgData name="Sotiris Vlachos" userId="f0e73e84-a26f-4f2a-b46e-3be284aa8096" providerId="ADAL" clId="{184CF257-C55C-514F-AC87-7E84503B59B5}" dt="2025-12-15T16:34:24.077" v="1494" actId="478"/>
          <ac:spMkLst>
            <pc:docMk/>
            <pc:sldMk cId="2407524978" sldId="259"/>
            <ac:spMk id="16" creationId="{9CF355E9-37A4-F864-7214-B98BC6646B64}"/>
          </ac:spMkLst>
        </pc:spChg>
        <pc:graphicFrameChg chg="add mod modGraphic">
          <ac:chgData name="Sotiris Vlachos" userId="f0e73e84-a26f-4f2a-b46e-3be284aa8096" providerId="ADAL" clId="{184CF257-C55C-514F-AC87-7E84503B59B5}" dt="2025-12-15T16:39:44.776" v="1526" actId="313"/>
          <ac:graphicFrameMkLst>
            <pc:docMk/>
            <pc:sldMk cId="2407524978" sldId="259"/>
            <ac:graphicFrameMk id="10" creationId="{DA8B6227-7DE6-1351-56C6-D6BC7B0963F7}"/>
          </ac:graphicFrameMkLst>
        </pc:graphicFrameChg>
        <pc:graphicFrameChg chg="add mod modGraphic">
          <ac:chgData name="Sotiris Vlachos" userId="f0e73e84-a26f-4f2a-b46e-3be284aa8096" providerId="ADAL" clId="{184CF257-C55C-514F-AC87-7E84503B59B5}" dt="2025-12-15T16:38:55.515" v="1519" actId="790"/>
          <ac:graphicFrameMkLst>
            <pc:docMk/>
            <pc:sldMk cId="2407524978" sldId="259"/>
            <ac:graphicFrameMk id="12" creationId="{02D6F595-248E-80D7-73CC-9CA6B93F7362}"/>
          </ac:graphicFrameMkLst>
        </pc:graphicFrameChg>
        <pc:picChg chg="add mod">
          <ac:chgData name="Sotiris Vlachos" userId="f0e73e84-a26f-4f2a-b46e-3be284aa8096" providerId="ADAL" clId="{184CF257-C55C-514F-AC87-7E84503B59B5}" dt="2025-12-15T16:37:11.893" v="1511" actId="1038"/>
          <ac:picMkLst>
            <pc:docMk/>
            <pc:sldMk cId="2407524978" sldId="259"/>
            <ac:picMk id="14" creationId="{CDF04279-E8DB-75D2-678E-6C8F7ABBAA40}"/>
          </ac:picMkLst>
        </pc:picChg>
      </pc:sldChg>
      <pc:sldChg chg="addSp modSp new mod ord">
        <pc:chgData name="Sotiris Vlachos" userId="f0e73e84-a26f-4f2a-b46e-3be284aa8096" providerId="ADAL" clId="{184CF257-C55C-514F-AC87-7E84503B59B5}" dt="2025-12-15T16:39:31.504" v="1524" actId="313"/>
        <pc:sldMkLst>
          <pc:docMk/>
          <pc:sldMk cId="312538580" sldId="261"/>
        </pc:sldMkLst>
        <pc:spChg chg="mod">
          <ac:chgData name="Sotiris Vlachos" userId="f0e73e84-a26f-4f2a-b46e-3be284aa8096" providerId="ADAL" clId="{184CF257-C55C-514F-AC87-7E84503B59B5}" dt="2025-12-15T16:39:31.504" v="1524" actId="313"/>
          <ac:spMkLst>
            <pc:docMk/>
            <pc:sldMk cId="312538580" sldId="261"/>
            <ac:spMk id="2" creationId="{8415E83D-1CBC-4A9F-2957-00263A83FADC}"/>
          </ac:spMkLst>
        </pc:spChg>
        <pc:spChg chg="mod">
          <ac:chgData name="Sotiris Vlachos" userId="f0e73e84-a26f-4f2a-b46e-3be284aa8096" providerId="ADAL" clId="{184CF257-C55C-514F-AC87-7E84503B59B5}" dt="2025-12-15T16:39:18.279" v="1521" actId="313"/>
          <ac:spMkLst>
            <pc:docMk/>
            <pc:sldMk cId="312538580" sldId="261"/>
            <ac:spMk id="3" creationId="{0B9721CF-EE50-1F5F-842E-85749CA0DEBC}"/>
          </ac:spMkLst>
        </pc:spChg>
        <pc:spChg chg="add mod">
          <ac:chgData name="Sotiris Vlachos" userId="f0e73e84-a26f-4f2a-b46e-3be284aa8096" providerId="ADAL" clId="{184CF257-C55C-514F-AC87-7E84503B59B5}" dt="2025-12-15T16:39:26.905" v="1523" actId="313"/>
          <ac:spMkLst>
            <pc:docMk/>
            <pc:sldMk cId="312538580" sldId="261"/>
            <ac:spMk id="9" creationId="{6E8E13C1-991F-5B79-C1B1-81D733BC30EF}"/>
          </ac:spMkLst>
        </pc:spChg>
        <pc:picChg chg="add mod">
          <ac:chgData name="Sotiris Vlachos" userId="f0e73e84-a26f-4f2a-b46e-3be284aa8096" providerId="ADAL" clId="{184CF257-C55C-514F-AC87-7E84503B59B5}" dt="2025-12-10T14:37:33.358" v="636" actId="166"/>
          <ac:picMkLst>
            <pc:docMk/>
            <pc:sldMk cId="312538580" sldId="261"/>
            <ac:picMk id="5" creationId="{3CCF81B2-14FE-87F9-439E-F00BA1929E6B}"/>
          </ac:picMkLst>
        </pc:picChg>
        <pc:picChg chg="add mod">
          <ac:chgData name="Sotiris Vlachos" userId="f0e73e84-a26f-4f2a-b46e-3be284aa8096" providerId="ADAL" clId="{184CF257-C55C-514F-AC87-7E84503B59B5}" dt="2025-12-10T14:43:17.045" v="734" actId="1076"/>
          <ac:picMkLst>
            <pc:docMk/>
            <pc:sldMk cId="312538580" sldId="261"/>
            <ac:picMk id="7" creationId="{8AD7409A-75EA-AE34-9327-2DB420A6039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ACAE7D-0574-DA41-8D3C-B2EA73C650EF}" type="doc">
      <dgm:prSet loTypeId="urn:microsoft.com/office/officeart/2005/8/layout/radial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65AAB0C-0EDC-A245-A48C-49C721D33F56}">
      <dgm:prSet/>
      <dgm:spPr/>
      <dgm:t>
        <a:bodyPr/>
        <a:lstStyle/>
        <a:p>
          <a:r>
            <a:rPr lang="fr-FR" dirty="0"/>
            <a:t>Œdème pulmonaire d’immersion (OPI)</a:t>
          </a:r>
        </a:p>
      </dgm:t>
    </dgm:pt>
    <dgm:pt modelId="{FD4EB50E-585C-8F4D-B7C5-895BC3C05ED1}" type="parTrans" cxnId="{BC788439-7F92-FC42-8754-8CDDDA6CC5B7}">
      <dgm:prSet/>
      <dgm:spPr/>
      <dgm:t>
        <a:bodyPr/>
        <a:lstStyle/>
        <a:p>
          <a:endParaRPr lang="en-GB"/>
        </a:p>
      </dgm:t>
    </dgm:pt>
    <dgm:pt modelId="{08DE2B3C-69CA-FA44-B525-2D39CE7C2ABB}" type="sibTrans" cxnId="{BC788439-7F92-FC42-8754-8CDDDA6CC5B7}">
      <dgm:prSet/>
      <dgm:spPr/>
      <dgm:t>
        <a:bodyPr/>
        <a:lstStyle/>
        <a:p>
          <a:endParaRPr lang="en-GB"/>
        </a:p>
      </dgm:t>
    </dgm:pt>
    <dgm:pt modelId="{A2AF6D0A-E5EC-BF4F-B0DF-64C9058060F7}">
      <dgm:prSet/>
      <dgm:spPr/>
    </dgm:pt>
    <dgm:pt modelId="{6DE2BB80-F6B9-7D45-9C1F-DAD89611E055}" type="parTrans" cxnId="{40FFF84B-467F-654D-8B14-63E9940F440E}">
      <dgm:prSet/>
      <dgm:spPr/>
      <dgm:t>
        <a:bodyPr/>
        <a:lstStyle/>
        <a:p>
          <a:endParaRPr lang="en-GB"/>
        </a:p>
      </dgm:t>
    </dgm:pt>
    <dgm:pt modelId="{E24E5432-8D61-E948-A3BE-4791CA370428}" type="sibTrans" cxnId="{40FFF84B-467F-654D-8B14-63E9940F440E}">
      <dgm:prSet/>
      <dgm:spPr/>
      <dgm:t>
        <a:bodyPr/>
        <a:lstStyle/>
        <a:p>
          <a:endParaRPr lang="en-GB"/>
        </a:p>
      </dgm:t>
    </dgm:pt>
    <dgm:pt modelId="{C2328632-2BAB-714C-8006-D59BB8EAB2ED}">
      <dgm:prSet/>
      <dgm:spPr/>
      <dgm:t>
        <a:bodyPr/>
        <a:lstStyle/>
        <a:p>
          <a:r>
            <a:rPr lang="fr-FR" dirty="0"/>
            <a:t>Origins Pathologiques: </a:t>
          </a:r>
          <a:r>
            <a:rPr lang="fr-FR" b="1" dirty="0"/>
            <a:t>Insuffisance cardiaque gauche</a:t>
          </a:r>
          <a:r>
            <a:rPr lang="fr-FR" dirty="0"/>
            <a:t> </a:t>
          </a:r>
        </a:p>
      </dgm:t>
    </dgm:pt>
    <dgm:pt modelId="{CED470A5-8448-4040-81AC-412F86371264}" type="parTrans" cxnId="{F751DCDC-32D3-3142-B79C-4D518B15C499}">
      <dgm:prSet/>
      <dgm:spPr/>
      <dgm:t>
        <a:bodyPr/>
        <a:lstStyle/>
        <a:p>
          <a:endParaRPr lang="en-GB"/>
        </a:p>
      </dgm:t>
    </dgm:pt>
    <dgm:pt modelId="{FA336726-EA41-4F42-A310-719469FDF23D}" type="sibTrans" cxnId="{F751DCDC-32D3-3142-B79C-4D518B15C499}">
      <dgm:prSet/>
      <dgm:spPr/>
      <dgm:t>
        <a:bodyPr/>
        <a:lstStyle/>
        <a:p>
          <a:endParaRPr lang="en-GB"/>
        </a:p>
      </dgm:t>
    </dgm:pt>
    <dgm:pt modelId="{1ABF2028-7E80-5543-A161-38AFDBAF2A95}">
      <dgm:prSet/>
      <dgm:spPr/>
      <dgm:t>
        <a:bodyPr/>
        <a:lstStyle/>
        <a:p>
          <a:r>
            <a:rPr lang="fr-FR" dirty="0"/>
            <a:t>Effets de l’immersion: </a:t>
          </a:r>
        </a:p>
        <a:p>
          <a:r>
            <a:rPr lang="fr-FR" b="1" dirty="0"/>
            <a:t>Blood Shift</a:t>
          </a:r>
          <a:endParaRPr lang="fr-FR" dirty="0"/>
        </a:p>
      </dgm:t>
    </dgm:pt>
    <dgm:pt modelId="{18700ACD-9AA7-4C49-80FF-B9B2FA343E42}" type="parTrans" cxnId="{B34CF18A-E37D-B047-9C28-3C079732C5E2}">
      <dgm:prSet/>
      <dgm:spPr/>
      <dgm:t>
        <a:bodyPr/>
        <a:lstStyle/>
        <a:p>
          <a:endParaRPr lang="en-GB"/>
        </a:p>
      </dgm:t>
    </dgm:pt>
    <dgm:pt modelId="{508C5165-ADB8-B24B-8FDD-1AF6E857185E}" type="sibTrans" cxnId="{B34CF18A-E37D-B047-9C28-3C079732C5E2}">
      <dgm:prSet/>
      <dgm:spPr/>
      <dgm:t>
        <a:bodyPr/>
        <a:lstStyle/>
        <a:p>
          <a:endParaRPr lang="en-GB"/>
        </a:p>
      </dgm:t>
    </dgm:pt>
    <dgm:pt modelId="{D445C1D9-146A-E246-9C70-18B94A384C2F}">
      <dgm:prSet/>
      <dgm:spPr/>
      <dgm:t>
        <a:bodyPr/>
        <a:lstStyle/>
        <a:p>
          <a:r>
            <a:rPr lang="fr-FR" dirty="0"/>
            <a:t>Gaz dissous et microbulles: contraintes mécaniques et embolies gazeuses</a:t>
          </a:r>
        </a:p>
      </dgm:t>
    </dgm:pt>
    <dgm:pt modelId="{068AB4E3-DD66-1043-9E0E-CD80A0D5BF28}" type="parTrans" cxnId="{874BC4B7-013B-DA4E-B8BE-E50B2961FAB7}">
      <dgm:prSet/>
      <dgm:spPr/>
      <dgm:t>
        <a:bodyPr/>
        <a:lstStyle/>
        <a:p>
          <a:endParaRPr lang="en-GB"/>
        </a:p>
      </dgm:t>
    </dgm:pt>
    <dgm:pt modelId="{A2EFD81D-6892-0947-A863-C41D564638FD}" type="sibTrans" cxnId="{874BC4B7-013B-DA4E-B8BE-E50B2961FAB7}">
      <dgm:prSet/>
      <dgm:spPr/>
      <dgm:t>
        <a:bodyPr/>
        <a:lstStyle/>
        <a:p>
          <a:endParaRPr lang="en-GB"/>
        </a:p>
      </dgm:t>
    </dgm:pt>
    <dgm:pt modelId="{7198E6C2-839D-464D-A40E-EEBBFE21A3D3}" type="pres">
      <dgm:prSet presAssocID="{16ACAE7D-0574-DA41-8D3C-B2EA73C650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EBCCA5E-59C1-5543-A44F-E10C2915A119}" type="pres">
      <dgm:prSet presAssocID="{E65AAB0C-0EDC-A245-A48C-49C721D33F56}" presName="centerShape" presStyleLbl="node0" presStyleIdx="0" presStyleCnt="1" custLinFactNeighborX="6935" custLinFactNeighborY="-7593"/>
      <dgm:spPr/>
    </dgm:pt>
    <dgm:pt modelId="{E5ACAA70-19A4-C444-A5B8-D32F1A5E472F}" type="pres">
      <dgm:prSet presAssocID="{CED470A5-8448-4040-81AC-412F86371264}" presName="parTrans" presStyleLbl="bgSibTrans2D1" presStyleIdx="0" presStyleCnt="3"/>
      <dgm:spPr/>
    </dgm:pt>
    <dgm:pt modelId="{E07A95FE-485C-A84D-9861-BA20431254D8}" type="pres">
      <dgm:prSet presAssocID="{C2328632-2BAB-714C-8006-D59BB8EAB2ED}" presName="node" presStyleLbl="node1" presStyleIdx="0" presStyleCnt="3" custRadScaleRad="120508" custRadScaleInc="25032">
        <dgm:presLayoutVars>
          <dgm:bulletEnabled val="1"/>
        </dgm:presLayoutVars>
      </dgm:prSet>
      <dgm:spPr/>
    </dgm:pt>
    <dgm:pt modelId="{384D90DE-59AF-E04D-A307-4FF03721817A}" type="pres">
      <dgm:prSet presAssocID="{18700ACD-9AA7-4C49-80FF-B9B2FA343E42}" presName="parTrans" presStyleLbl="bgSibTrans2D1" presStyleIdx="1" presStyleCnt="3"/>
      <dgm:spPr/>
    </dgm:pt>
    <dgm:pt modelId="{9172DA2B-CF90-3449-9504-CF8227647E1C}" type="pres">
      <dgm:prSet presAssocID="{1ABF2028-7E80-5543-A161-38AFDBAF2A95}" presName="node" presStyleLbl="node1" presStyleIdx="1" presStyleCnt="3" custRadScaleRad="94901" custRadScaleInc="8883">
        <dgm:presLayoutVars>
          <dgm:bulletEnabled val="1"/>
        </dgm:presLayoutVars>
      </dgm:prSet>
      <dgm:spPr/>
    </dgm:pt>
    <dgm:pt modelId="{0FE4B905-0AC3-4F4E-B01D-4A20C8902ED2}" type="pres">
      <dgm:prSet presAssocID="{068AB4E3-DD66-1043-9E0E-CD80A0D5BF28}" presName="parTrans" presStyleLbl="bgSibTrans2D1" presStyleIdx="2" presStyleCnt="3"/>
      <dgm:spPr/>
    </dgm:pt>
    <dgm:pt modelId="{23E6CDC1-2125-CF49-9ACD-E5769DB64BB7}" type="pres">
      <dgm:prSet presAssocID="{D445C1D9-146A-E246-9C70-18B94A384C2F}" presName="node" presStyleLbl="node1" presStyleIdx="2" presStyleCnt="3" custRadScaleRad="82069" custRadScaleInc="-223335">
        <dgm:presLayoutVars>
          <dgm:bulletEnabled val="1"/>
        </dgm:presLayoutVars>
      </dgm:prSet>
      <dgm:spPr/>
    </dgm:pt>
  </dgm:ptLst>
  <dgm:cxnLst>
    <dgm:cxn modelId="{BC788439-7F92-FC42-8754-8CDDDA6CC5B7}" srcId="{16ACAE7D-0574-DA41-8D3C-B2EA73C650EF}" destId="{E65AAB0C-0EDC-A245-A48C-49C721D33F56}" srcOrd="0" destOrd="0" parTransId="{FD4EB50E-585C-8F4D-B7C5-895BC3C05ED1}" sibTransId="{08DE2B3C-69CA-FA44-B525-2D39CE7C2ABB}"/>
    <dgm:cxn modelId="{40FFF84B-467F-654D-8B14-63E9940F440E}" srcId="{16ACAE7D-0574-DA41-8D3C-B2EA73C650EF}" destId="{A2AF6D0A-E5EC-BF4F-B0DF-64C9058060F7}" srcOrd="1" destOrd="0" parTransId="{6DE2BB80-F6B9-7D45-9C1F-DAD89611E055}" sibTransId="{E24E5432-8D61-E948-A3BE-4791CA370428}"/>
    <dgm:cxn modelId="{26BF725F-3155-B841-87C2-9311C62A9BE3}" type="presOf" srcId="{D445C1D9-146A-E246-9C70-18B94A384C2F}" destId="{23E6CDC1-2125-CF49-9ACD-E5769DB64BB7}" srcOrd="0" destOrd="0" presId="urn:microsoft.com/office/officeart/2005/8/layout/radial4"/>
    <dgm:cxn modelId="{F870D974-B778-7648-A4A9-948218670D40}" type="presOf" srcId="{068AB4E3-DD66-1043-9E0E-CD80A0D5BF28}" destId="{0FE4B905-0AC3-4F4E-B01D-4A20C8902ED2}" srcOrd="0" destOrd="0" presId="urn:microsoft.com/office/officeart/2005/8/layout/radial4"/>
    <dgm:cxn modelId="{2548F975-67DA-7D49-8373-A82B30E19B20}" type="presOf" srcId="{C2328632-2BAB-714C-8006-D59BB8EAB2ED}" destId="{E07A95FE-485C-A84D-9861-BA20431254D8}" srcOrd="0" destOrd="0" presId="urn:microsoft.com/office/officeart/2005/8/layout/radial4"/>
    <dgm:cxn modelId="{79208285-0309-5C44-840D-8562E321990D}" type="presOf" srcId="{CED470A5-8448-4040-81AC-412F86371264}" destId="{E5ACAA70-19A4-C444-A5B8-D32F1A5E472F}" srcOrd="0" destOrd="0" presId="urn:microsoft.com/office/officeart/2005/8/layout/radial4"/>
    <dgm:cxn modelId="{B34CF18A-E37D-B047-9C28-3C079732C5E2}" srcId="{E65AAB0C-0EDC-A245-A48C-49C721D33F56}" destId="{1ABF2028-7E80-5543-A161-38AFDBAF2A95}" srcOrd="1" destOrd="0" parTransId="{18700ACD-9AA7-4C49-80FF-B9B2FA343E42}" sibTransId="{508C5165-ADB8-B24B-8FDD-1AF6E857185E}"/>
    <dgm:cxn modelId="{2D9CB0AB-5F0D-0A41-BA9C-35E57BE71EBA}" type="presOf" srcId="{18700ACD-9AA7-4C49-80FF-B9B2FA343E42}" destId="{384D90DE-59AF-E04D-A307-4FF03721817A}" srcOrd="0" destOrd="0" presId="urn:microsoft.com/office/officeart/2005/8/layout/radial4"/>
    <dgm:cxn modelId="{BE2764AF-5DC2-824A-A814-1BE09D3A400C}" type="presOf" srcId="{E65AAB0C-0EDC-A245-A48C-49C721D33F56}" destId="{6EBCCA5E-59C1-5543-A44F-E10C2915A119}" srcOrd="0" destOrd="0" presId="urn:microsoft.com/office/officeart/2005/8/layout/radial4"/>
    <dgm:cxn modelId="{874BC4B7-013B-DA4E-B8BE-E50B2961FAB7}" srcId="{E65AAB0C-0EDC-A245-A48C-49C721D33F56}" destId="{D445C1D9-146A-E246-9C70-18B94A384C2F}" srcOrd="2" destOrd="0" parTransId="{068AB4E3-DD66-1043-9E0E-CD80A0D5BF28}" sibTransId="{A2EFD81D-6892-0947-A863-C41D564638FD}"/>
    <dgm:cxn modelId="{00799ACC-C2B3-9F40-924C-6F6D5B24F8C1}" type="presOf" srcId="{1ABF2028-7E80-5543-A161-38AFDBAF2A95}" destId="{9172DA2B-CF90-3449-9504-CF8227647E1C}" srcOrd="0" destOrd="0" presId="urn:microsoft.com/office/officeart/2005/8/layout/radial4"/>
    <dgm:cxn modelId="{F751DCDC-32D3-3142-B79C-4D518B15C499}" srcId="{E65AAB0C-0EDC-A245-A48C-49C721D33F56}" destId="{C2328632-2BAB-714C-8006-D59BB8EAB2ED}" srcOrd="0" destOrd="0" parTransId="{CED470A5-8448-4040-81AC-412F86371264}" sibTransId="{FA336726-EA41-4F42-A310-719469FDF23D}"/>
    <dgm:cxn modelId="{352A0FE3-B077-0A46-9A58-FE50BCF63043}" type="presOf" srcId="{16ACAE7D-0574-DA41-8D3C-B2EA73C650EF}" destId="{7198E6C2-839D-464D-A40E-EEBBFE21A3D3}" srcOrd="0" destOrd="0" presId="urn:microsoft.com/office/officeart/2005/8/layout/radial4"/>
    <dgm:cxn modelId="{361D0C58-3036-6142-BC6F-E4947E982D8F}" type="presParOf" srcId="{7198E6C2-839D-464D-A40E-EEBBFE21A3D3}" destId="{6EBCCA5E-59C1-5543-A44F-E10C2915A119}" srcOrd="0" destOrd="0" presId="urn:microsoft.com/office/officeart/2005/8/layout/radial4"/>
    <dgm:cxn modelId="{1844D739-C5A4-0D44-B453-EF0F9ADA6286}" type="presParOf" srcId="{7198E6C2-839D-464D-A40E-EEBBFE21A3D3}" destId="{E5ACAA70-19A4-C444-A5B8-D32F1A5E472F}" srcOrd="1" destOrd="0" presId="urn:microsoft.com/office/officeart/2005/8/layout/radial4"/>
    <dgm:cxn modelId="{4C7F4439-990F-7245-8687-5EB4532F889D}" type="presParOf" srcId="{7198E6C2-839D-464D-A40E-EEBBFE21A3D3}" destId="{E07A95FE-485C-A84D-9861-BA20431254D8}" srcOrd="2" destOrd="0" presId="urn:microsoft.com/office/officeart/2005/8/layout/radial4"/>
    <dgm:cxn modelId="{AAD5273A-B27B-1E48-B75D-9FCDE2E56B42}" type="presParOf" srcId="{7198E6C2-839D-464D-A40E-EEBBFE21A3D3}" destId="{384D90DE-59AF-E04D-A307-4FF03721817A}" srcOrd="3" destOrd="0" presId="urn:microsoft.com/office/officeart/2005/8/layout/radial4"/>
    <dgm:cxn modelId="{388A62B8-DA61-0044-B55C-C249F73057F5}" type="presParOf" srcId="{7198E6C2-839D-464D-A40E-EEBBFE21A3D3}" destId="{9172DA2B-CF90-3449-9504-CF8227647E1C}" srcOrd="4" destOrd="0" presId="urn:microsoft.com/office/officeart/2005/8/layout/radial4"/>
    <dgm:cxn modelId="{AB3A0476-DA1D-6048-8489-15238B28AD21}" type="presParOf" srcId="{7198E6C2-839D-464D-A40E-EEBBFE21A3D3}" destId="{0FE4B905-0AC3-4F4E-B01D-4A20C8902ED2}" srcOrd="5" destOrd="0" presId="urn:microsoft.com/office/officeart/2005/8/layout/radial4"/>
    <dgm:cxn modelId="{80C0C906-C0CE-724E-82EC-4269DBDA0710}" type="presParOf" srcId="{7198E6C2-839D-464D-A40E-EEBBFE21A3D3}" destId="{23E6CDC1-2125-CF49-9ACD-E5769DB64BB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9D2BA2-F0CA-6D48-BB70-99CE416BC08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8A084C-9921-E545-B2C3-A0561103D9F0}">
      <dgm:prSet/>
      <dgm:spPr/>
      <dgm:t>
        <a:bodyPr/>
        <a:lstStyle/>
        <a:p>
          <a:r>
            <a:rPr lang="fr-FR" dirty="0"/>
            <a:t>Augmentation de la pression sanguine dans les poumons</a:t>
          </a:r>
        </a:p>
      </dgm:t>
    </dgm:pt>
    <dgm:pt modelId="{A3D65C3A-C9B2-A646-8FE3-30AE9BA9C6D1}" type="parTrans" cxnId="{C034CED9-5714-B447-B5E9-AF72CDC4733C}">
      <dgm:prSet/>
      <dgm:spPr/>
      <dgm:t>
        <a:bodyPr/>
        <a:lstStyle/>
        <a:p>
          <a:endParaRPr lang="en-GB"/>
        </a:p>
      </dgm:t>
    </dgm:pt>
    <dgm:pt modelId="{48496FAA-9533-9D46-98CB-EEB9EAC1A572}" type="sibTrans" cxnId="{C034CED9-5714-B447-B5E9-AF72CDC4733C}">
      <dgm:prSet/>
      <dgm:spPr/>
      <dgm:t>
        <a:bodyPr/>
        <a:lstStyle/>
        <a:p>
          <a:endParaRPr lang="en-GB"/>
        </a:p>
      </dgm:t>
    </dgm:pt>
    <dgm:pt modelId="{E589FD33-710D-5B4E-BB0B-3F5618CD67D6}">
      <dgm:prSet/>
      <dgm:spPr/>
      <dgm:t>
        <a:bodyPr/>
        <a:lstStyle/>
        <a:p>
          <a:r>
            <a:rPr lang="fr-FR" dirty="0"/>
            <a:t>Fuite du plasma vers les alvéoles</a:t>
          </a:r>
        </a:p>
      </dgm:t>
    </dgm:pt>
    <dgm:pt modelId="{B706C534-2676-EC47-9B94-7C7D0FCCF862}" type="parTrans" cxnId="{9FEF450D-D3F4-3A43-A57F-7E9D75C4A12B}">
      <dgm:prSet/>
      <dgm:spPr/>
      <dgm:t>
        <a:bodyPr/>
        <a:lstStyle/>
        <a:p>
          <a:endParaRPr lang="en-GB"/>
        </a:p>
      </dgm:t>
    </dgm:pt>
    <dgm:pt modelId="{F158E415-CAED-174A-A5DC-0F19DC82ABA9}" type="sibTrans" cxnId="{9FEF450D-D3F4-3A43-A57F-7E9D75C4A12B}">
      <dgm:prSet/>
      <dgm:spPr/>
      <dgm:t>
        <a:bodyPr/>
        <a:lstStyle/>
        <a:p>
          <a:endParaRPr lang="en-GB"/>
        </a:p>
      </dgm:t>
    </dgm:pt>
    <dgm:pt modelId="{A3138E82-4656-324B-AC1C-BA720951B774}">
      <dgm:prSet/>
      <dgm:spPr/>
      <dgm:t>
        <a:bodyPr/>
        <a:lstStyle/>
        <a:p>
          <a:r>
            <a:rPr lang="fr-FR" dirty="0"/>
            <a:t>Oxygénation et élimination d’azote problématique</a:t>
          </a:r>
        </a:p>
      </dgm:t>
    </dgm:pt>
    <dgm:pt modelId="{49D051A8-527D-6D41-89F8-1A27283AE4BD}" type="parTrans" cxnId="{1E54BB8D-C0AA-DA4A-A041-4D5C3F14B4FD}">
      <dgm:prSet/>
      <dgm:spPr/>
      <dgm:t>
        <a:bodyPr/>
        <a:lstStyle/>
        <a:p>
          <a:endParaRPr lang="en-GB"/>
        </a:p>
      </dgm:t>
    </dgm:pt>
    <dgm:pt modelId="{930C36BA-0DB5-A44A-9E26-8C6BF43BA2EC}" type="sibTrans" cxnId="{1E54BB8D-C0AA-DA4A-A041-4D5C3F14B4FD}">
      <dgm:prSet/>
      <dgm:spPr/>
      <dgm:t>
        <a:bodyPr/>
        <a:lstStyle/>
        <a:p>
          <a:endParaRPr lang="en-GB"/>
        </a:p>
      </dgm:t>
    </dgm:pt>
    <dgm:pt modelId="{B6C8F841-7A75-254D-B067-9C636518B265}" type="pres">
      <dgm:prSet presAssocID="{149D2BA2-F0CA-6D48-BB70-99CE416BC08B}" presName="CompostProcess" presStyleCnt="0">
        <dgm:presLayoutVars>
          <dgm:dir/>
          <dgm:resizeHandles val="exact"/>
        </dgm:presLayoutVars>
      </dgm:prSet>
      <dgm:spPr/>
    </dgm:pt>
    <dgm:pt modelId="{ABADE4B2-31F8-7F4B-BFDE-E8B34301DBD3}" type="pres">
      <dgm:prSet presAssocID="{149D2BA2-F0CA-6D48-BB70-99CE416BC08B}" presName="arrow" presStyleLbl="bgShp" presStyleIdx="0" presStyleCnt="1" custLinFactNeighborX="23820"/>
      <dgm:spPr/>
    </dgm:pt>
    <dgm:pt modelId="{EBADB733-44CE-8146-A027-076ED3D31143}" type="pres">
      <dgm:prSet presAssocID="{149D2BA2-F0CA-6D48-BB70-99CE416BC08B}" presName="linearProcess" presStyleCnt="0"/>
      <dgm:spPr/>
    </dgm:pt>
    <dgm:pt modelId="{BD4BADF4-79EF-DF42-9DEE-2AE0E1EFFA51}" type="pres">
      <dgm:prSet presAssocID="{228A084C-9921-E545-B2C3-A0561103D9F0}" presName="textNode" presStyleLbl="node1" presStyleIdx="0" presStyleCnt="3">
        <dgm:presLayoutVars>
          <dgm:bulletEnabled val="1"/>
        </dgm:presLayoutVars>
      </dgm:prSet>
      <dgm:spPr/>
    </dgm:pt>
    <dgm:pt modelId="{03BA4F4D-B694-4849-932A-D550C9393220}" type="pres">
      <dgm:prSet presAssocID="{48496FAA-9533-9D46-98CB-EEB9EAC1A572}" presName="sibTrans" presStyleCnt="0"/>
      <dgm:spPr/>
    </dgm:pt>
    <dgm:pt modelId="{B907E82C-B143-FF4A-A51A-CD96170B3BEF}" type="pres">
      <dgm:prSet presAssocID="{E589FD33-710D-5B4E-BB0B-3F5618CD67D6}" presName="textNode" presStyleLbl="node1" presStyleIdx="1" presStyleCnt="3">
        <dgm:presLayoutVars>
          <dgm:bulletEnabled val="1"/>
        </dgm:presLayoutVars>
      </dgm:prSet>
      <dgm:spPr/>
    </dgm:pt>
    <dgm:pt modelId="{A0CE1F5F-167A-CA43-B2D8-329A284922C6}" type="pres">
      <dgm:prSet presAssocID="{F158E415-CAED-174A-A5DC-0F19DC82ABA9}" presName="sibTrans" presStyleCnt="0"/>
      <dgm:spPr/>
    </dgm:pt>
    <dgm:pt modelId="{3AC73C68-255F-B248-ACD3-D00B91BC6B57}" type="pres">
      <dgm:prSet presAssocID="{A3138E82-4656-324B-AC1C-BA720951B774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FEF450D-D3F4-3A43-A57F-7E9D75C4A12B}" srcId="{149D2BA2-F0CA-6D48-BB70-99CE416BC08B}" destId="{E589FD33-710D-5B4E-BB0B-3F5618CD67D6}" srcOrd="1" destOrd="0" parTransId="{B706C534-2676-EC47-9B94-7C7D0FCCF862}" sibTransId="{F158E415-CAED-174A-A5DC-0F19DC82ABA9}"/>
    <dgm:cxn modelId="{5BA9E13A-C234-9C42-8AAC-10A546A93F93}" type="presOf" srcId="{A3138E82-4656-324B-AC1C-BA720951B774}" destId="{3AC73C68-255F-B248-ACD3-D00B91BC6B57}" srcOrd="0" destOrd="0" presId="urn:microsoft.com/office/officeart/2005/8/layout/hProcess9"/>
    <dgm:cxn modelId="{1E54BB8D-C0AA-DA4A-A041-4D5C3F14B4FD}" srcId="{149D2BA2-F0CA-6D48-BB70-99CE416BC08B}" destId="{A3138E82-4656-324B-AC1C-BA720951B774}" srcOrd="2" destOrd="0" parTransId="{49D051A8-527D-6D41-89F8-1A27283AE4BD}" sibTransId="{930C36BA-0DB5-A44A-9E26-8C6BF43BA2EC}"/>
    <dgm:cxn modelId="{7D0407B8-B878-DA40-ADC9-DE343E3ABFF9}" type="presOf" srcId="{E589FD33-710D-5B4E-BB0B-3F5618CD67D6}" destId="{B907E82C-B143-FF4A-A51A-CD96170B3BEF}" srcOrd="0" destOrd="0" presId="urn:microsoft.com/office/officeart/2005/8/layout/hProcess9"/>
    <dgm:cxn modelId="{D826B7D9-96FD-1B4A-BF9D-CC44A75C8AFE}" type="presOf" srcId="{228A084C-9921-E545-B2C3-A0561103D9F0}" destId="{BD4BADF4-79EF-DF42-9DEE-2AE0E1EFFA51}" srcOrd="0" destOrd="0" presId="urn:microsoft.com/office/officeart/2005/8/layout/hProcess9"/>
    <dgm:cxn modelId="{C034CED9-5714-B447-B5E9-AF72CDC4733C}" srcId="{149D2BA2-F0CA-6D48-BB70-99CE416BC08B}" destId="{228A084C-9921-E545-B2C3-A0561103D9F0}" srcOrd="0" destOrd="0" parTransId="{A3D65C3A-C9B2-A646-8FE3-30AE9BA9C6D1}" sibTransId="{48496FAA-9533-9D46-98CB-EEB9EAC1A572}"/>
    <dgm:cxn modelId="{766CEBF2-2921-8D47-A057-EEDAACE6D767}" type="presOf" srcId="{149D2BA2-F0CA-6D48-BB70-99CE416BC08B}" destId="{B6C8F841-7A75-254D-B067-9C636518B265}" srcOrd="0" destOrd="0" presId="urn:microsoft.com/office/officeart/2005/8/layout/hProcess9"/>
    <dgm:cxn modelId="{7295B067-2FDF-604A-A74B-5A61C9EC8BAE}" type="presParOf" srcId="{B6C8F841-7A75-254D-B067-9C636518B265}" destId="{ABADE4B2-31F8-7F4B-BFDE-E8B34301DBD3}" srcOrd="0" destOrd="0" presId="urn:microsoft.com/office/officeart/2005/8/layout/hProcess9"/>
    <dgm:cxn modelId="{52DAE741-BF3E-F347-8D63-87E52A8EEDEC}" type="presParOf" srcId="{B6C8F841-7A75-254D-B067-9C636518B265}" destId="{EBADB733-44CE-8146-A027-076ED3D31143}" srcOrd="1" destOrd="0" presId="urn:microsoft.com/office/officeart/2005/8/layout/hProcess9"/>
    <dgm:cxn modelId="{10F6CF6F-8887-0F40-B86F-C5D217B00E63}" type="presParOf" srcId="{EBADB733-44CE-8146-A027-076ED3D31143}" destId="{BD4BADF4-79EF-DF42-9DEE-2AE0E1EFFA51}" srcOrd="0" destOrd="0" presId="urn:microsoft.com/office/officeart/2005/8/layout/hProcess9"/>
    <dgm:cxn modelId="{1B369ED4-7F4B-9B4A-8D52-59166632A372}" type="presParOf" srcId="{EBADB733-44CE-8146-A027-076ED3D31143}" destId="{03BA4F4D-B694-4849-932A-D550C9393220}" srcOrd="1" destOrd="0" presId="urn:microsoft.com/office/officeart/2005/8/layout/hProcess9"/>
    <dgm:cxn modelId="{1856EC82-70F6-8143-BA98-C215C857DEFE}" type="presParOf" srcId="{EBADB733-44CE-8146-A027-076ED3D31143}" destId="{B907E82C-B143-FF4A-A51A-CD96170B3BEF}" srcOrd="2" destOrd="0" presId="urn:microsoft.com/office/officeart/2005/8/layout/hProcess9"/>
    <dgm:cxn modelId="{31D8E7BB-4237-E740-846A-D5748AAE74AF}" type="presParOf" srcId="{EBADB733-44CE-8146-A027-076ED3D31143}" destId="{A0CE1F5F-167A-CA43-B2D8-329A284922C6}" srcOrd="3" destOrd="0" presId="urn:microsoft.com/office/officeart/2005/8/layout/hProcess9"/>
    <dgm:cxn modelId="{51478F06-8A97-9E48-B3E9-0E01E8B175FD}" type="presParOf" srcId="{EBADB733-44CE-8146-A027-076ED3D31143}" destId="{3AC73C68-255F-B248-ACD3-D00B91BC6B5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CCA5E-59C1-5543-A44F-E10C2915A119}">
      <dsp:nvSpPr>
        <dsp:cNvPr id="0" name=""/>
        <dsp:cNvSpPr/>
      </dsp:nvSpPr>
      <dsp:spPr>
        <a:xfrm>
          <a:off x="2551406" y="2639119"/>
          <a:ext cx="2006443" cy="20064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Œdème pulmonaire d’immersion (OPI)</a:t>
          </a:r>
        </a:p>
      </dsp:txBody>
      <dsp:txXfrm>
        <a:off x="2845243" y="2932956"/>
        <a:ext cx="1418769" cy="1418769"/>
      </dsp:txXfrm>
    </dsp:sp>
    <dsp:sp modelId="{E5ACAA70-19A4-C444-A5B8-D32F1A5E472F}">
      <dsp:nvSpPr>
        <dsp:cNvPr id="0" name=""/>
        <dsp:cNvSpPr/>
      </dsp:nvSpPr>
      <dsp:spPr>
        <a:xfrm rot="13211997">
          <a:off x="829113" y="1946854"/>
          <a:ext cx="2115023" cy="57183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A95FE-485C-A84D-9861-BA20431254D8}">
      <dsp:nvSpPr>
        <dsp:cNvPr id="0" name=""/>
        <dsp:cNvSpPr/>
      </dsp:nvSpPr>
      <dsp:spPr>
        <a:xfrm>
          <a:off x="125841" y="787746"/>
          <a:ext cx="1906121" cy="1524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Origins Pathologiques: </a:t>
          </a:r>
          <a:r>
            <a:rPr lang="fr-FR" sz="1800" b="1" kern="1200" dirty="0"/>
            <a:t>Insuffisance cardiaque gauche</a:t>
          </a:r>
          <a:r>
            <a:rPr lang="fr-FR" sz="1800" kern="1200" dirty="0"/>
            <a:t> </a:t>
          </a:r>
        </a:p>
      </dsp:txBody>
      <dsp:txXfrm>
        <a:off x="170504" y="832409"/>
        <a:ext cx="1816795" cy="1435570"/>
      </dsp:txXfrm>
    </dsp:sp>
    <dsp:sp modelId="{384D90DE-59AF-E04D-A307-4FF03721817A}">
      <dsp:nvSpPr>
        <dsp:cNvPr id="0" name=""/>
        <dsp:cNvSpPr/>
      </dsp:nvSpPr>
      <dsp:spPr>
        <a:xfrm rot="15981178">
          <a:off x="2908042" y="1748996"/>
          <a:ext cx="1088258" cy="57183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2DA2B-CF90-3449-9504-CF8227647E1C}">
      <dsp:nvSpPr>
        <dsp:cNvPr id="0" name=""/>
        <dsp:cNvSpPr/>
      </dsp:nvSpPr>
      <dsp:spPr>
        <a:xfrm>
          <a:off x="2464499" y="729439"/>
          <a:ext cx="1906121" cy="1524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Effets de l’immersion: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Blood Shift</a:t>
          </a:r>
          <a:endParaRPr lang="fr-FR" sz="1800" kern="1200" dirty="0"/>
        </a:p>
      </dsp:txBody>
      <dsp:txXfrm>
        <a:off x="2509162" y="774102"/>
        <a:ext cx="1816795" cy="1435570"/>
      </dsp:txXfrm>
    </dsp:sp>
    <dsp:sp modelId="{0FE4B905-0AC3-4F4E-B01D-4A20C8902ED2}">
      <dsp:nvSpPr>
        <dsp:cNvPr id="0" name=""/>
        <dsp:cNvSpPr/>
      </dsp:nvSpPr>
      <dsp:spPr>
        <a:xfrm rot="10817186">
          <a:off x="993982" y="3347300"/>
          <a:ext cx="1471786" cy="57183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6CDC1-2125-CF49-9ACD-E5769DB64BB7}">
      <dsp:nvSpPr>
        <dsp:cNvPr id="0" name=""/>
        <dsp:cNvSpPr/>
      </dsp:nvSpPr>
      <dsp:spPr>
        <a:xfrm>
          <a:off x="40931" y="2867091"/>
          <a:ext cx="1906121" cy="15248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Gaz dissous et microbulles: contraintes mécaniques et embolies gazeuses</a:t>
          </a:r>
        </a:p>
      </dsp:txBody>
      <dsp:txXfrm>
        <a:off x="85594" y="2911754"/>
        <a:ext cx="1816795" cy="1435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DE4B2-31F8-7F4B-BFDE-E8B34301DBD3}">
      <dsp:nvSpPr>
        <dsp:cNvPr id="0" name=""/>
        <dsp:cNvSpPr/>
      </dsp:nvSpPr>
      <dsp:spPr>
        <a:xfrm>
          <a:off x="759327" y="0"/>
          <a:ext cx="4302856" cy="286632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BADF4-79EF-DF42-9DEE-2AE0E1EFFA51}">
      <dsp:nvSpPr>
        <dsp:cNvPr id="0" name=""/>
        <dsp:cNvSpPr/>
      </dsp:nvSpPr>
      <dsp:spPr>
        <a:xfrm>
          <a:off x="171540" y="859896"/>
          <a:ext cx="1518655" cy="11465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Augmentation de la pression sanguine dans les poumons</a:t>
          </a:r>
        </a:p>
      </dsp:txBody>
      <dsp:txXfrm>
        <a:off x="227509" y="915865"/>
        <a:ext cx="1406717" cy="1034590"/>
      </dsp:txXfrm>
    </dsp:sp>
    <dsp:sp modelId="{B907E82C-B143-FF4A-A51A-CD96170B3BEF}">
      <dsp:nvSpPr>
        <dsp:cNvPr id="0" name=""/>
        <dsp:cNvSpPr/>
      </dsp:nvSpPr>
      <dsp:spPr>
        <a:xfrm>
          <a:off x="1771764" y="859896"/>
          <a:ext cx="1518655" cy="11465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Fuite du plasma vers les alvéoles</a:t>
          </a:r>
        </a:p>
      </dsp:txBody>
      <dsp:txXfrm>
        <a:off x="1827733" y="915865"/>
        <a:ext cx="1406717" cy="1034590"/>
      </dsp:txXfrm>
    </dsp:sp>
    <dsp:sp modelId="{3AC73C68-255F-B248-ACD3-D00B91BC6B57}">
      <dsp:nvSpPr>
        <dsp:cNvPr id="0" name=""/>
        <dsp:cNvSpPr/>
      </dsp:nvSpPr>
      <dsp:spPr>
        <a:xfrm>
          <a:off x="3371987" y="859896"/>
          <a:ext cx="1518655" cy="11465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Oxygénation et élimination d’azote problématique</a:t>
          </a:r>
        </a:p>
      </dsp:txBody>
      <dsp:txXfrm>
        <a:off x="3427956" y="915865"/>
        <a:ext cx="1406717" cy="1034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5CA309-1CBD-0AAA-6504-F0C800870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02DC26-0D86-8DB7-1490-673BF4676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491C0B-7BF6-FA9F-356A-A9E9F3B7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A353B-E6F0-1DFF-663D-F51680838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E285AA-7B61-3E10-D330-3D3A5DD8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63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CD9704-57D9-2174-B950-6CCE0751D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2C4281-2352-1283-0E1A-C41436F19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AE304C-6F7C-BBD5-709C-43C9650AA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A17492-7A3C-3690-71F1-9CAFEEBC5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6DC752-A1A5-033D-90BF-337723A8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0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0C9DA0F-4804-4752-8110-3C7D5AECE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752F9D-674E-AC4C-3A4C-8AEDD6A7F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321182-B114-8D21-8A61-A1C932FC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A6A273-99B6-6DC6-C7AF-414A3C03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B78BBB-1ABE-B91A-DA34-05620BFF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65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F4A9C-C5EF-B886-9005-A22CA4F75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C0DCD8-452F-4D80-A33C-6FB12B728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7E5635-011F-50A3-DA1D-2958CF06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34805D-694F-EE56-7AC9-1DC4AF20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FFC96C-03F8-3DA4-B30C-112CCB4B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611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EFB544-32BD-CFC5-B1FA-67E92DE4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7A266E-7473-FF15-1E8C-BEB8413D4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B812D9-A936-126A-22C3-269245033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8EA1A5-42AD-A086-3E85-67B72F05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F9E411-37BA-B02D-C089-F58AB036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06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FB0BD-616A-C1BB-8396-CE6B6AF6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1F035B-FFA3-8A9B-CDC8-7C6E5DD6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61BA3A-C7DF-63C7-F764-1ADC7F0E1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88BCFA-A86E-96D1-A29B-0114535E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7B0E5E-930D-502C-4112-4BA878BF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B9AFCC-F0F6-FBF5-ED7A-CE86433A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78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65677E-83C1-8B50-C82D-ACFDBCDF0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25382C-7E4F-8C71-7F51-B7FD63E1B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D4CE73-99EB-DF35-5C2A-4EB73D771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B850967-70CB-5E67-A82E-E21970C7A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94662BB-D842-7B9D-59F8-C2C49663B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E3E056-8A0F-3A88-572D-E30B96B5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CFAEC14-714F-B327-BDDF-F7824701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C41147-8D7F-49C7-4CA3-4681EDD84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516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B4806C-60FF-17E4-4E74-61B3A116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8B388C-D989-FB41-F6BF-1A1101D19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E3C4A0-1F06-0CAD-C731-4D5C330C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8CED1B-07CC-6BDD-BABC-45BE5E76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822BEAF-3CC4-CA9A-4961-C20A539BE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980A1D-2430-5B43-EFBE-8E719D9A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524CBC-3859-D572-30C9-4ABCEE4F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32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1F54D-FC87-1B37-00E5-F4E2D9F3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7D5C46-7F1A-3796-1720-A8CF303AE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55771B-1C70-10B2-5904-C2A84DF6F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E66EAA-8301-0338-9616-DCF3F875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EAAA47-19DC-3962-F91F-F48568AA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C2022D-79EE-82BE-FA22-11AE196C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47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01115-47CC-93A2-62EC-C2E843DF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B1D3A45-E025-4990-59CC-B2CAA9410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81EFF9-7D58-660B-BB8D-EE6CA5792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6D2852-7700-ECA6-7C01-E6C61A3F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A68314-4F85-C922-09C2-9C5B88B8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08A8DC-65A3-61B6-03F1-F8B44CBCF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95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036EB7-E7F2-A8FC-24C7-93F11248E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990E1-0B14-4AB3-95D1-AFDF78B60B34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3DD10E-5D78-6DDA-14C3-6BA067F87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A535CA-1AB8-EDE1-163B-327D04184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6F7DC-6FA7-456A-8636-A90A2144F75D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7" descr="Masque_Dia_FFESSM_2.png">
            <a:extLst>
              <a:ext uri="{FF2B5EF4-FFF2-40B4-BE49-F238E27FC236}">
                <a16:creationId xmlns:a16="http://schemas.microsoft.com/office/drawing/2014/main" id="{1552D398-B65D-9A5C-AD32-8E951C8E5BC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6173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FFESSM - CTR AURA">
            <a:extLst>
              <a:ext uri="{FF2B5EF4-FFF2-40B4-BE49-F238E27FC236}">
                <a16:creationId xmlns:a16="http://schemas.microsoft.com/office/drawing/2014/main" id="{E9CF5502-9CDC-E8B1-B3DF-42F834AFF8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385856" y="0"/>
            <a:ext cx="2110933" cy="158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211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4B0E-2CE5-7D7D-E5D8-32D78E85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712" y="252134"/>
            <a:ext cx="4136066" cy="693551"/>
          </a:xfrm>
        </p:spPr>
        <p:txBody>
          <a:bodyPr/>
          <a:lstStyle/>
          <a:p>
            <a:pPr algn="ctr"/>
            <a:r>
              <a:rPr lang="fr-FR" b="1" dirty="0"/>
              <a:t>Le cœur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2AEBE-B21D-8880-9E07-9927E2F83023}"/>
              </a:ext>
            </a:extLst>
          </p:cNvPr>
          <p:cNvSpPr txBox="1"/>
          <p:nvPr/>
        </p:nvSpPr>
        <p:spPr>
          <a:xfrm>
            <a:off x="511387" y="1968649"/>
            <a:ext cx="47532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• Côté droit :  sang veineux → poumons</a:t>
            </a:r>
          </a:p>
          <a:p>
            <a:r>
              <a:rPr lang="fr-FR" dirty="0"/>
              <a:t>• Côté gauche : sang oxygéné → tissus</a:t>
            </a:r>
          </a:p>
          <a:p>
            <a:r>
              <a:rPr lang="fr-FR" dirty="0"/>
              <a:t>• Valves : flux unidirectionnel</a:t>
            </a:r>
          </a:p>
          <a:p>
            <a:r>
              <a:rPr lang="fr-FR" dirty="0"/>
              <a:t>• Automatisme : Fonctionnement autonome</a:t>
            </a:r>
          </a:p>
          <a:p>
            <a:r>
              <a:rPr lang="fr-FR" dirty="0"/>
              <a:t>• Fréquence cardiaque : 60–80 bpm (repos)</a:t>
            </a:r>
          </a:p>
          <a:p>
            <a:endParaRPr lang="fr-FR" dirty="0"/>
          </a:p>
        </p:txBody>
      </p:sp>
      <p:pic>
        <p:nvPicPr>
          <p:cNvPr id="4" name="Picture 3" descr="A diagram of a heart&#10;&#10;AI-generated content may be incorrect.">
            <a:extLst>
              <a:ext uri="{FF2B5EF4-FFF2-40B4-BE49-F238E27FC236}">
                <a16:creationId xmlns:a16="http://schemas.microsoft.com/office/drawing/2014/main" id="{D7E9F274-9628-7779-A231-CBD7C00DF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86" y="1378217"/>
            <a:ext cx="5363265" cy="48626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1AE7A5-3F80-451F-312F-96D6AB353EEE}"/>
              </a:ext>
            </a:extLst>
          </p:cNvPr>
          <p:cNvSpPr txBox="1">
            <a:spLocks/>
          </p:cNvSpPr>
          <p:nvPr/>
        </p:nvSpPr>
        <p:spPr>
          <a:xfrm>
            <a:off x="414170" y="1275099"/>
            <a:ext cx="9378416" cy="693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Pompe musculaire du sang à 4 cavités </a:t>
            </a:r>
          </a:p>
        </p:txBody>
      </p:sp>
      <p:pic>
        <p:nvPicPr>
          <p:cNvPr id="9" name="Tout comprendre sur _ le cœur">
            <a:hlinkClick r:id="" action="ppaction://media"/>
            <a:extLst>
              <a:ext uri="{FF2B5EF4-FFF2-40B4-BE49-F238E27FC236}">
                <a16:creationId xmlns:a16="http://schemas.microsoft.com/office/drawing/2014/main" id="{D1B0F410-245D-110D-DC4A-6615D9EA0A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541349" y="3963092"/>
            <a:ext cx="4693331" cy="2639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ACFADB-E7BE-D65E-3104-AA3C9B8B40C5}"/>
              </a:ext>
            </a:extLst>
          </p:cNvPr>
          <p:cNvSpPr txBox="1"/>
          <p:nvPr/>
        </p:nvSpPr>
        <p:spPr>
          <a:xfrm>
            <a:off x="594918" y="3608042"/>
            <a:ext cx="458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Vidéo de base sur le fonctionnement du </a:t>
            </a:r>
            <a:r>
              <a:rPr lang="fr-FR" b="1" dirty="0" err="1"/>
              <a:t>coeur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404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382907-7B41-47F8-95F2-3D2AADBA4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56" y="1249175"/>
            <a:ext cx="4201444" cy="5608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CEF51-46E9-F9A3-1BD4-7500ED05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497" y="139849"/>
            <a:ext cx="5974975" cy="1550839"/>
          </a:xfrm>
        </p:spPr>
        <p:txBody>
          <a:bodyPr/>
          <a:lstStyle/>
          <a:p>
            <a:pPr algn="ctr"/>
            <a:r>
              <a:rPr lang="fr-FR" b="1" dirty="0"/>
              <a:t>Circulation, </a:t>
            </a:r>
            <a:br>
              <a:rPr lang="fr-FR" b="1" dirty="0"/>
            </a:br>
            <a:r>
              <a:rPr lang="fr-FR" b="1" dirty="0"/>
              <a:t>adaptation en immersion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CF4EB-2A7D-6FEF-3742-2D3372078D19}"/>
              </a:ext>
            </a:extLst>
          </p:cNvPr>
          <p:cNvSpPr txBox="1"/>
          <p:nvPr/>
        </p:nvSpPr>
        <p:spPr>
          <a:xfrm>
            <a:off x="731520" y="1645920"/>
            <a:ext cx="645305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Petite circulation</a:t>
            </a:r>
            <a:r>
              <a:rPr lang="fr-FR" dirty="0"/>
              <a:t> : cœur droit → poumons → cœur gauche</a:t>
            </a:r>
          </a:p>
          <a:p>
            <a:r>
              <a:rPr lang="fr-FR" b="1" dirty="0"/>
              <a:t>Grande circulation</a:t>
            </a:r>
            <a:r>
              <a:rPr lang="fr-FR" dirty="0"/>
              <a:t> : cœur gauche → tissus → cœur droit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En immersion – Blood Shift :</a:t>
            </a:r>
          </a:p>
          <a:p>
            <a:r>
              <a:rPr lang="fr-FR" b="1" dirty="0"/>
              <a:t>Effet hydrostatique :</a:t>
            </a:r>
            <a:r>
              <a:rPr lang="fr-FR" dirty="0"/>
              <a:t> La pression de l'eau déplace environ 700 ml de sang vers le thorax.</a:t>
            </a:r>
          </a:p>
          <a:p>
            <a:r>
              <a:rPr lang="fr-FR" b="1" dirty="0"/>
              <a:t>Réponse cardiaque :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Augmentation de la pression veineuse centrale et dilatation des cavités cardiaques (surtout le ventricule droit).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Augmentation de la pression pulmonaire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Augmentation du volume d'éjection systolique (plus de sang pompé par battement).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Diminution de la fréquence cardiaque (bradycardie)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Augmentation de l'excrétion des liquides (diurèse d'immersion). 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2EF7A68E-9178-EBF8-369E-B80EB18C8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1893" rIns="0" bIns="122199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Augmentation de l'excrétion de sodium et de l'urine (diurèse d'immersion).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36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E83D-1CBC-4A9F-2957-00263A83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2704"/>
            <a:ext cx="6795673" cy="841815"/>
          </a:xfrm>
        </p:spPr>
        <p:txBody>
          <a:bodyPr/>
          <a:lstStyle/>
          <a:p>
            <a:pPr algn="ctr"/>
            <a:r>
              <a:rPr lang="fr-FR" dirty="0"/>
              <a:t>Foramen Ovale</a:t>
            </a:r>
            <a:br>
              <a:rPr lang="fr-FR" dirty="0"/>
            </a:br>
            <a:r>
              <a:rPr lang="fr-FR" dirty="0"/>
              <a:t>Perméable (FOP)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21CF-EE50-1F5F-842E-85749CA0D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692" y="2560608"/>
            <a:ext cx="4854265" cy="616760"/>
          </a:xfrm>
        </p:spPr>
        <p:txBody>
          <a:bodyPr/>
          <a:lstStyle/>
          <a:p>
            <a:pPr marL="0" indent="0" algn="just">
              <a:buNone/>
            </a:pPr>
            <a:r>
              <a:rPr lang="fr-FR" sz="1800" dirty="0"/>
              <a:t>Flux direct (en vert) entre oreillette droite (OD) et oreillette gauche OG) via septum inter atrial (SIA). </a:t>
            </a:r>
          </a:p>
        </p:txBody>
      </p:sp>
      <p:pic>
        <p:nvPicPr>
          <p:cNvPr id="7" name="Picture 6" descr="Diagram of the heart and the diagram of the heart&#10;&#10;AI-generated content may be incorrect.">
            <a:extLst>
              <a:ext uri="{FF2B5EF4-FFF2-40B4-BE49-F238E27FC236}">
                <a16:creationId xmlns:a16="http://schemas.microsoft.com/office/drawing/2014/main" id="{8AD7409A-75EA-AE34-9327-2DB420A60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5" y="1187380"/>
            <a:ext cx="5941614" cy="3729177"/>
          </a:xfrm>
          <a:prstGeom prst="rect">
            <a:avLst/>
          </a:prstGeom>
        </p:spPr>
      </p:pic>
      <p:pic>
        <p:nvPicPr>
          <p:cNvPr id="5" name="Picture 4" descr="Close-up of an ultrasound&#10;&#10;AI-generated content may be incorrect.">
            <a:extLst>
              <a:ext uri="{FF2B5EF4-FFF2-40B4-BE49-F238E27FC236}">
                <a16:creationId xmlns:a16="http://schemas.microsoft.com/office/drawing/2014/main" id="{3CCF81B2-14FE-87F9-439E-F00BA1929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92" y="3333240"/>
            <a:ext cx="4996622" cy="3422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8E13C1-991F-5B79-C1B1-81D733BC30EF}"/>
              </a:ext>
            </a:extLst>
          </p:cNvPr>
          <p:cNvSpPr txBox="1"/>
          <p:nvPr/>
        </p:nvSpPr>
        <p:spPr>
          <a:xfrm>
            <a:off x="758686" y="4793457"/>
            <a:ext cx="64471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Présent chez 20–30 % des adultes</a:t>
            </a:r>
          </a:p>
          <a:p>
            <a:r>
              <a:rPr lang="fr-FR" dirty="0"/>
              <a:t>   - Sans symptômes dans la vie quotidienne </a:t>
            </a:r>
          </a:p>
          <a:p>
            <a:r>
              <a:rPr lang="fr-FR" dirty="0"/>
              <a:t>   - possibles ADD paradoxaux (neurologiques, cutanés)</a:t>
            </a:r>
          </a:p>
          <a:p>
            <a:r>
              <a:rPr lang="fr-FR" dirty="0"/>
              <a:t>   - Dépistage : échographie cardiaque avec microbulles</a:t>
            </a:r>
          </a:p>
          <a:p>
            <a:r>
              <a:rPr lang="fr-FR" dirty="0"/>
              <a:t>• Surveillance : ECG, écho, test d’effort</a:t>
            </a:r>
          </a:p>
          <a:p>
            <a:r>
              <a:rPr lang="fr-FR" dirty="0"/>
              <a:t>• Prévention : hydratation, paliers, éviter effort et apnée post-plongée</a:t>
            </a:r>
          </a:p>
        </p:txBody>
      </p:sp>
    </p:spTree>
    <p:extLst>
      <p:ext uri="{BB962C8B-B14F-4D97-AF65-F5344CB8AC3E}">
        <p14:creationId xmlns:p14="http://schemas.microsoft.com/office/powerpoint/2010/main" val="312538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2D6F595-248E-80D7-73CC-9CA6B93F7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873129"/>
              </p:ext>
            </p:extLst>
          </p:nvPr>
        </p:nvGraphicFramePr>
        <p:xfrm>
          <a:off x="315215" y="391925"/>
          <a:ext cx="6357048" cy="5637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 descr="Diagram of a diagram of a lung&#10;&#10;AI-generated content may be incorrect.">
            <a:extLst>
              <a:ext uri="{FF2B5EF4-FFF2-40B4-BE49-F238E27FC236}">
                <a16:creationId xmlns:a16="http://schemas.microsoft.com/office/drawing/2014/main" id="{CDF04279-E8DB-75D2-678E-6C8F7ABBA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27" y="43754"/>
            <a:ext cx="5610344" cy="5014017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A8B6227-7DE6-1351-56C6-D6BC7B0963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311889"/>
              </p:ext>
            </p:extLst>
          </p:nvPr>
        </p:nvGraphicFramePr>
        <p:xfrm>
          <a:off x="3417539" y="3947924"/>
          <a:ext cx="5062184" cy="2866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075249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44160</TotalTime>
  <Words>300</Words>
  <Application>Microsoft Macintosh PowerPoint</Application>
  <PresentationFormat>Widescreen</PresentationFormat>
  <Paragraphs>40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Google Sans</vt:lpstr>
      <vt:lpstr>Thème Office</vt:lpstr>
      <vt:lpstr>Le cœur</vt:lpstr>
      <vt:lpstr>Circulation,  adaptation en immersion</vt:lpstr>
      <vt:lpstr>Foramen Ovale Perméable (FOP)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DESSERTINE Olivier</dc:creator>
  <cp:lastModifiedBy>Sotiris Vlachos</cp:lastModifiedBy>
  <cp:revision>16</cp:revision>
  <dcterms:created xsi:type="dcterms:W3CDTF">2024-09-11T10:55:41Z</dcterms:created>
  <dcterms:modified xsi:type="dcterms:W3CDTF">2025-12-15T16:39:48Z</dcterms:modified>
</cp:coreProperties>
</file>