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0" r:id="rId5"/>
    <p:sldId id="263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85F89-E6AB-45DE-83FD-DE3C7235D2C1}" v="225" dt="2025-10-10T12:42:31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84098" autoAdjust="0"/>
  </p:normalViewPr>
  <p:slideViewPr>
    <p:cSldViewPr snapToGrid="0">
      <p:cViewPr varScale="1">
        <p:scale>
          <a:sx n="87" d="100"/>
          <a:sy n="87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ASSET" userId="0ec9339f-9792-4487-bfe3-60af7485a85a" providerId="ADAL" clId="{93A94BFA-D2D2-4581-A798-B98D0E63B48B}"/>
    <pc:docChg chg="undo custSel addSld delSld modSld">
      <pc:chgData name="Nicolas BASSET" userId="0ec9339f-9792-4487-bfe3-60af7485a85a" providerId="ADAL" clId="{93A94BFA-D2D2-4581-A798-B98D0E63B48B}" dt="2025-10-10T12:50:28.544" v="2864" actId="20577"/>
      <pc:docMkLst>
        <pc:docMk/>
      </pc:docMkLst>
      <pc:sldChg chg="delSp modSp mod">
        <pc:chgData name="Nicolas BASSET" userId="0ec9339f-9792-4487-bfe3-60af7485a85a" providerId="ADAL" clId="{93A94BFA-D2D2-4581-A798-B98D0E63B48B}" dt="2025-10-10T12:41:59.767" v="2237" actId="20577"/>
        <pc:sldMkLst>
          <pc:docMk/>
          <pc:sldMk cId="3511695334" sldId="257"/>
        </pc:sldMkLst>
        <pc:graphicFrameChg chg="modGraphic">
          <ac:chgData name="Nicolas BASSET" userId="0ec9339f-9792-4487-bfe3-60af7485a85a" providerId="ADAL" clId="{93A94BFA-D2D2-4581-A798-B98D0E63B48B}" dt="2025-10-10T12:41:59.767" v="2237" actId="20577"/>
          <ac:graphicFrameMkLst>
            <pc:docMk/>
            <pc:sldMk cId="3511695334" sldId="257"/>
            <ac:graphicFrameMk id="4" creationId="{51268DAD-4B08-1D8E-5D39-861998E3EE6B}"/>
          </ac:graphicFrameMkLst>
        </pc:graphicFrameChg>
        <pc:picChg chg="mod">
          <ac:chgData name="Nicolas BASSET" userId="0ec9339f-9792-4487-bfe3-60af7485a85a" providerId="ADAL" clId="{93A94BFA-D2D2-4581-A798-B98D0E63B48B}" dt="2025-10-10T12:36:32.601" v="1369" actId="1036"/>
          <ac:picMkLst>
            <pc:docMk/>
            <pc:sldMk cId="3511695334" sldId="257"/>
            <ac:picMk id="3" creationId="{C616AE51-FFE5-B261-2F14-1D46A326B946}"/>
          </ac:picMkLst>
        </pc:picChg>
        <pc:picChg chg="del mod">
          <ac:chgData name="Nicolas BASSET" userId="0ec9339f-9792-4487-bfe3-60af7485a85a" providerId="ADAL" clId="{93A94BFA-D2D2-4581-A798-B98D0E63B48B}" dt="2025-10-10T12:34:33.656" v="1162" actId="478"/>
          <ac:picMkLst>
            <pc:docMk/>
            <pc:sldMk cId="3511695334" sldId="257"/>
            <ac:picMk id="5" creationId="{6FE2B2AB-AA1F-B115-7AC8-A471949F3443}"/>
          </ac:picMkLst>
        </pc:picChg>
        <pc:picChg chg="mod">
          <ac:chgData name="Nicolas BASSET" userId="0ec9339f-9792-4487-bfe3-60af7485a85a" providerId="ADAL" clId="{93A94BFA-D2D2-4581-A798-B98D0E63B48B}" dt="2025-10-10T12:34:40.150" v="1173" actId="1036"/>
          <ac:picMkLst>
            <pc:docMk/>
            <pc:sldMk cId="3511695334" sldId="257"/>
            <ac:picMk id="1026" creationId="{A93AE0E6-6D72-3EBB-E572-324834B282C6}"/>
          </ac:picMkLst>
        </pc:picChg>
        <pc:picChg chg="mod">
          <ac:chgData name="Nicolas BASSET" userId="0ec9339f-9792-4487-bfe3-60af7485a85a" providerId="ADAL" clId="{93A94BFA-D2D2-4581-A798-B98D0E63B48B}" dt="2025-10-10T12:38:19.214" v="1522" actId="1036"/>
          <ac:picMkLst>
            <pc:docMk/>
            <pc:sldMk cId="3511695334" sldId="257"/>
            <ac:picMk id="1028" creationId="{0E7D840A-E831-C172-617D-3F7E3F3D164A}"/>
          </ac:picMkLst>
        </pc:picChg>
      </pc:sldChg>
      <pc:sldChg chg="del">
        <pc:chgData name="Nicolas BASSET" userId="0ec9339f-9792-4487-bfe3-60af7485a85a" providerId="ADAL" clId="{93A94BFA-D2D2-4581-A798-B98D0E63B48B}" dt="2025-10-08T07:47:37.727" v="82" actId="47"/>
        <pc:sldMkLst>
          <pc:docMk/>
          <pc:sldMk cId="1929220778" sldId="258"/>
        </pc:sldMkLst>
      </pc:sldChg>
      <pc:sldChg chg="del">
        <pc:chgData name="Nicolas BASSET" userId="0ec9339f-9792-4487-bfe3-60af7485a85a" providerId="ADAL" clId="{93A94BFA-D2D2-4581-A798-B98D0E63B48B}" dt="2025-10-08T07:49:39.947" v="152" actId="47"/>
        <pc:sldMkLst>
          <pc:docMk/>
          <pc:sldMk cId="3642579036" sldId="259"/>
        </pc:sldMkLst>
      </pc:sldChg>
      <pc:sldChg chg="addSp delSp modSp add mod">
        <pc:chgData name="Nicolas BASSET" userId="0ec9339f-9792-4487-bfe3-60af7485a85a" providerId="ADAL" clId="{93A94BFA-D2D2-4581-A798-B98D0E63B48B}" dt="2025-10-10T12:42:27.472" v="2256" actId="2165"/>
        <pc:sldMkLst>
          <pc:docMk/>
          <pc:sldMk cId="927333210" sldId="260"/>
        </pc:sldMkLst>
        <pc:spChg chg="mod">
          <ac:chgData name="Nicolas BASSET" userId="0ec9339f-9792-4487-bfe3-60af7485a85a" providerId="ADAL" clId="{93A94BFA-D2D2-4581-A798-B98D0E63B48B}" dt="2025-10-08T07:47:36.088" v="81" actId="20577"/>
          <ac:spMkLst>
            <pc:docMk/>
            <pc:sldMk cId="927333210" sldId="260"/>
            <ac:spMk id="2" creationId="{AA39B060-C723-3940-1550-6C7C2E264066}"/>
          </ac:spMkLst>
        </pc:spChg>
        <pc:graphicFrameChg chg="modGraphic">
          <ac:chgData name="Nicolas BASSET" userId="0ec9339f-9792-4487-bfe3-60af7485a85a" providerId="ADAL" clId="{93A94BFA-D2D2-4581-A798-B98D0E63B48B}" dt="2025-10-10T12:42:27.472" v="2256" actId="2165"/>
          <ac:graphicFrameMkLst>
            <pc:docMk/>
            <pc:sldMk cId="927333210" sldId="260"/>
            <ac:graphicFrameMk id="4" creationId="{CC9FBA47-58DD-87E4-0153-BB249491AA28}"/>
          </ac:graphicFrameMkLst>
        </pc:graphicFrameChg>
        <pc:picChg chg="add del mod modCrop">
          <ac:chgData name="Nicolas BASSET" userId="0ec9339f-9792-4487-bfe3-60af7485a85a" providerId="ADAL" clId="{93A94BFA-D2D2-4581-A798-B98D0E63B48B}" dt="2025-10-10T12:42:20.430" v="2254" actId="478"/>
          <ac:picMkLst>
            <pc:docMk/>
            <pc:sldMk cId="927333210" sldId="260"/>
            <ac:picMk id="5" creationId="{5171513A-F018-9088-1094-3258E9240AB9}"/>
          </ac:picMkLst>
        </pc:picChg>
        <pc:picChg chg="add mod">
          <ac:chgData name="Nicolas BASSET" userId="0ec9339f-9792-4487-bfe3-60af7485a85a" providerId="ADAL" clId="{93A94BFA-D2D2-4581-A798-B98D0E63B48B}" dt="2025-10-10T12:17:10.597" v="549" actId="1076"/>
          <ac:picMkLst>
            <pc:docMk/>
            <pc:sldMk cId="927333210" sldId="260"/>
            <ac:picMk id="6" creationId="{8F38B10A-B414-DF2E-AF0A-68F50FC1F6FD}"/>
          </ac:picMkLst>
        </pc:picChg>
        <pc:picChg chg="add del mod">
          <ac:chgData name="Nicolas BASSET" userId="0ec9339f-9792-4487-bfe3-60af7485a85a" providerId="ADAL" clId="{93A94BFA-D2D2-4581-A798-B98D0E63B48B}" dt="2025-10-10T12:01:14.527" v="438" actId="21"/>
          <ac:picMkLst>
            <pc:docMk/>
            <pc:sldMk cId="927333210" sldId="260"/>
            <ac:picMk id="6" creationId="{D0FDBCE3-2445-A88B-BC53-307BA1D2FFB0}"/>
          </ac:picMkLst>
        </pc:picChg>
        <pc:picChg chg="add mod">
          <ac:chgData name="Nicolas BASSET" userId="0ec9339f-9792-4487-bfe3-60af7485a85a" providerId="ADAL" clId="{93A94BFA-D2D2-4581-A798-B98D0E63B48B}" dt="2025-10-10T12:03:05.145" v="479" actId="1035"/>
          <ac:picMkLst>
            <pc:docMk/>
            <pc:sldMk cId="927333210" sldId="260"/>
            <ac:picMk id="8" creationId="{B8820F2A-1318-88B9-1F81-D028970E521E}"/>
          </ac:picMkLst>
        </pc:picChg>
        <pc:picChg chg="add del mod">
          <ac:chgData name="Nicolas BASSET" userId="0ec9339f-9792-4487-bfe3-60af7485a85a" providerId="ADAL" clId="{93A94BFA-D2D2-4581-A798-B98D0E63B48B}" dt="2025-10-10T12:42:20.033" v="2253" actId="478"/>
          <ac:picMkLst>
            <pc:docMk/>
            <pc:sldMk cId="927333210" sldId="260"/>
            <ac:picMk id="10" creationId="{2732B232-8D15-7950-26C3-1066A2E098F5}"/>
          </ac:picMkLst>
        </pc:picChg>
        <pc:picChg chg="add del mod">
          <ac:chgData name="Nicolas BASSET" userId="0ec9339f-9792-4487-bfe3-60af7485a85a" providerId="ADAL" clId="{93A94BFA-D2D2-4581-A798-B98D0E63B48B}" dt="2025-10-10T12:42:20.939" v="2255" actId="478"/>
          <ac:picMkLst>
            <pc:docMk/>
            <pc:sldMk cId="927333210" sldId="260"/>
            <ac:picMk id="12" creationId="{48780E17-DE10-5846-C50D-9DE9DA3F017C}"/>
          </ac:picMkLst>
        </pc:picChg>
        <pc:picChg chg="add">
          <ac:chgData name="Nicolas BASSET" userId="0ec9339f-9792-4487-bfe3-60af7485a85a" providerId="ADAL" clId="{93A94BFA-D2D2-4581-A798-B98D0E63B48B}" dt="2025-10-10T12:00:13.786" v="428"/>
          <ac:picMkLst>
            <pc:docMk/>
            <pc:sldMk cId="927333210" sldId="260"/>
            <ac:picMk id="1026" creationId="{6DAB08B3-DA02-2535-1015-633F821EDF78}"/>
          </ac:picMkLst>
        </pc:picChg>
        <pc:picChg chg="mod">
          <ac:chgData name="Nicolas BASSET" userId="0ec9339f-9792-4487-bfe3-60af7485a85a" providerId="ADAL" clId="{93A94BFA-D2D2-4581-A798-B98D0E63B48B}" dt="2025-10-08T07:49:48.750" v="165" actId="1038"/>
          <ac:picMkLst>
            <pc:docMk/>
            <pc:sldMk cId="927333210" sldId="260"/>
            <ac:picMk id="1028" creationId="{2B37B662-83E7-95AF-E672-52DB2C446658}"/>
          </ac:picMkLst>
        </pc:picChg>
      </pc:sldChg>
      <pc:sldChg chg="addSp delSp modSp add mod">
        <pc:chgData name="Nicolas BASSET" userId="0ec9339f-9792-4487-bfe3-60af7485a85a" providerId="ADAL" clId="{93A94BFA-D2D2-4581-A798-B98D0E63B48B}" dt="2025-10-10T12:42:09.327" v="2251" actId="20577"/>
        <pc:sldMkLst>
          <pc:docMk/>
          <pc:sldMk cId="2068560712" sldId="261"/>
        </pc:sldMkLst>
        <pc:spChg chg="mod">
          <ac:chgData name="Nicolas BASSET" userId="0ec9339f-9792-4487-bfe3-60af7485a85a" providerId="ADAL" clId="{93A94BFA-D2D2-4581-A798-B98D0E63B48B}" dt="2025-10-08T07:47:47.312" v="100" actId="20577"/>
          <ac:spMkLst>
            <pc:docMk/>
            <pc:sldMk cId="2068560712" sldId="261"/>
            <ac:spMk id="2" creationId="{433BE3D5-A645-8194-80EB-FE0B9CA1D19D}"/>
          </ac:spMkLst>
        </pc:spChg>
        <pc:spChg chg="add mod">
          <ac:chgData name="Nicolas BASSET" userId="0ec9339f-9792-4487-bfe3-60af7485a85a" providerId="ADAL" clId="{93A94BFA-D2D2-4581-A798-B98D0E63B48B}" dt="2025-10-10T11:54:49.646" v="353" actId="1035"/>
          <ac:spMkLst>
            <pc:docMk/>
            <pc:sldMk cId="2068560712" sldId="261"/>
            <ac:spMk id="5" creationId="{A4AA9C0A-B272-D48A-D157-8DAB0CC52203}"/>
          </ac:spMkLst>
        </pc:spChg>
        <pc:graphicFrameChg chg="mod modGraphic">
          <ac:chgData name="Nicolas BASSET" userId="0ec9339f-9792-4487-bfe3-60af7485a85a" providerId="ADAL" clId="{93A94BFA-D2D2-4581-A798-B98D0E63B48B}" dt="2025-10-10T12:42:09.327" v="2251" actId="20577"/>
          <ac:graphicFrameMkLst>
            <pc:docMk/>
            <pc:sldMk cId="2068560712" sldId="261"/>
            <ac:graphicFrameMk id="4" creationId="{D48151EC-C86E-3428-0F9C-784B3501A389}"/>
          </ac:graphicFrameMkLst>
        </pc:graphicFrameChg>
      </pc:sldChg>
      <pc:sldChg chg="delSp modSp add mod">
        <pc:chgData name="Nicolas BASSET" userId="0ec9339f-9792-4487-bfe3-60af7485a85a" providerId="ADAL" clId="{93A94BFA-D2D2-4581-A798-B98D0E63B48B}" dt="2025-10-10T12:50:28.544" v="2864" actId="20577"/>
        <pc:sldMkLst>
          <pc:docMk/>
          <pc:sldMk cId="392069054" sldId="262"/>
        </pc:sldMkLst>
        <pc:graphicFrameChg chg="mod modGraphic">
          <ac:chgData name="Nicolas BASSET" userId="0ec9339f-9792-4487-bfe3-60af7485a85a" providerId="ADAL" clId="{93A94BFA-D2D2-4581-A798-B98D0E63B48B}" dt="2025-10-10T12:50:28.544" v="2864" actId="20577"/>
          <ac:graphicFrameMkLst>
            <pc:docMk/>
            <pc:sldMk cId="392069054" sldId="262"/>
            <ac:graphicFrameMk id="4" creationId="{31306B8C-9213-A3C9-B909-4C12CFCDEA6F}"/>
          </ac:graphicFrameMkLst>
        </pc:graphicFrameChg>
        <pc:picChg chg="del mod">
          <ac:chgData name="Nicolas BASSET" userId="0ec9339f-9792-4487-bfe3-60af7485a85a" providerId="ADAL" clId="{93A94BFA-D2D2-4581-A798-B98D0E63B48B}" dt="2025-10-10T12:38:10.696" v="1484" actId="478"/>
          <ac:picMkLst>
            <pc:docMk/>
            <pc:sldMk cId="392069054" sldId="262"/>
            <ac:picMk id="3" creationId="{41B2872F-048F-BE21-B9FA-0A5B1B12AD51}"/>
          </ac:picMkLst>
        </pc:picChg>
        <pc:picChg chg="mod">
          <ac:chgData name="Nicolas BASSET" userId="0ec9339f-9792-4487-bfe3-60af7485a85a" providerId="ADAL" clId="{93A94BFA-D2D2-4581-A798-B98D0E63B48B}" dt="2025-10-10T12:41:46.620" v="2211" actId="1038"/>
          <ac:picMkLst>
            <pc:docMk/>
            <pc:sldMk cId="392069054" sldId="262"/>
            <ac:picMk id="5" creationId="{EAEF112D-0029-3E50-A565-630107304D00}"/>
          </ac:picMkLst>
        </pc:picChg>
        <pc:picChg chg="del">
          <ac:chgData name="Nicolas BASSET" userId="0ec9339f-9792-4487-bfe3-60af7485a85a" providerId="ADAL" clId="{93A94BFA-D2D2-4581-A798-B98D0E63B48B}" dt="2025-10-10T12:33:54.196" v="1109" actId="478"/>
          <ac:picMkLst>
            <pc:docMk/>
            <pc:sldMk cId="392069054" sldId="262"/>
            <ac:picMk id="1026" creationId="{EA2FA652-0241-4A0D-BE81-2C45B6894299}"/>
          </ac:picMkLst>
        </pc:picChg>
        <pc:picChg chg="del">
          <ac:chgData name="Nicolas BASSET" userId="0ec9339f-9792-4487-bfe3-60af7485a85a" providerId="ADAL" clId="{93A94BFA-D2D2-4581-A798-B98D0E63B48B}" dt="2025-10-10T12:33:53.453" v="1108" actId="478"/>
          <ac:picMkLst>
            <pc:docMk/>
            <pc:sldMk cId="392069054" sldId="262"/>
            <ac:picMk id="1028" creationId="{DEA693DD-8C88-310F-9D36-EC0D70986E69}"/>
          </ac:picMkLst>
        </pc:picChg>
      </pc:sldChg>
      <pc:sldChg chg="delSp modSp add mod">
        <pc:chgData name="Nicolas BASSET" userId="0ec9339f-9792-4487-bfe3-60af7485a85a" providerId="ADAL" clId="{93A94BFA-D2D2-4581-A798-B98D0E63B48B}" dt="2025-10-10T12:42:44.940" v="2303" actId="1035"/>
        <pc:sldMkLst>
          <pc:docMk/>
          <pc:sldMk cId="1148904897" sldId="263"/>
        </pc:sldMkLst>
        <pc:graphicFrameChg chg="modGraphic">
          <ac:chgData name="Nicolas BASSET" userId="0ec9339f-9792-4487-bfe3-60af7485a85a" providerId="ADAL" clId="{93A94BFA-D2D2-4581-A798-B98D0E63B48B}" dt="2025-10-10T12:42:36.939" v="2260" actId="2165"/>
          <ac:graphicFrameMkLst>
            <pc:docMk/>
            <pc:sldMk cId="1148904897" sldId="263"/>
            <ac:graphicFrameMk id="4" creationId="{AF80CFD4-76AC-19FA-3F7D-D0CAB6859FC9}"/>
          </ac:graphicFrameMkLst>
        </pc:graphicFrameChg>
        <pc:picChg chg="mod">
          <ac:chgData name="Nicolas BASSET" userId="0ec9339f-9792-4487-bfe3-60af7485a85a" providerId="ADAL" clId="{93A94BFA-D2D2-4581-A798-B98D0E63B48B}" dt="2025-10-10T12:42:44.940" v="2303" actId="1035"/>
          <ac:picMkLst>
            <pc:docMk/>
            <pc:sldMk cId="1148904897" sldId="263"/>
            <ac:picMk id="5" creationId="{7D0F3C97-5CC3-8DD4-3F26-4ABAAB2297EF}"/>
          </ac:picMkLst>
        </pc:picChg>
        <pc:picChg chg="del">
          <ac:chgData name="Nicolas BASSET" userId="0ec9339f-9792-4487-bfe3-60af7485a85a" providerId="ADAL" clId="{93A94BFA-D2D2-4581-A798-B98D0E63B48B}" dt="2025-10-10T12:42:32.573" v="2259" actId="478"/>
          <ac:picMkLst>
            <pc:docMk/>
            <pc:sldMk cId="1148904897" sldId="263"/>
            <ac:picMk id="6" creationId="{70A63C51-6435-3CC5-D151-B5BD56F19E1E}"/>
          </ac:picMkLst>
        </pc:picChg>
        <pc:picChg chg="del">
          <ac:chgData name="Nicolas BASSET" userId="0ec9339f-9792-4487-bfe3-60af7485a85a" providerId="ADAL" clId="{93A94BFA-D2D2-4581-A798-B98D0E63B48B}" dt="2025-10-10T12:42:32.166" v="2258" actId="478"/>
          <ac:picMkLst>
            <pc:docMk/>
            <pc:sldMk cId="1148904897" sldId="263"/>
            <ac:picMk id="8" creationId="{C9BE3E10-7CE0-CA2D-85B0-CD03F3AF2E8A}"/>
          </ac:picMkLst>
        </pc:picChg>
        <pc:picChg chg="mod">
          <ac:chgData name="Nicolas BASSET" userId="0ec9339f-9792-4487-bfe3-60af7485a85a" providerId="ADAL" clId="{93A94BFA-D2D2-4581-A798-B98D0E63B48B}" dt="2025-10-10T12:42:44.940" v="2303" actId="1035"/>
          <ac:picMkLst>
            <pc:docMk/>
            <pc:sldMk cId="1148904897" sldId="263"/>
            <ac:picMk id="10" creationId="{09C1D23D-0939-9D8F-9057-C62DDB343911}"/>
          </ac:picMkLst>
        </pc:picChg>
        <pc:picChg chg="mod">
          <ac:chgData name="Nicolas BASSET" userId="0ec9339f-9792-4487-bfe3-60af7485a85a" providerId="ADAL" clId="{93A94BFA-D2D2-4581-A798-B98D0E63B48B}" dt="2025-10-10T12:42:44.940" v="2303" actId="1035"/>
          <ac:picMkLst>
            <pc:docMk/>
            <pc:sldMk cId="1148904897" sldId="263"/>
            <ac:picMk id="12" creationId="{58A41129-3ADF-0D49-9C43-3701E7C4896F}"/>
          </ac:picMkLst>
        </pc:picChg>
        <pc:picChg chg="del">
          <ac:chgData name="Nicolas BASSET" userId="0ec9339f-9792-4487-bfe3-60af7485a85a" providerId="ADAL" clId="{93A94BFA-D2D2-4581-A798-B98D0E63B48B}" dt="2025-10-10T12:42:31.742" v="2257" actId="478"/>
          <ac:picMkLst>
            <pc:docMk/>
            <pc:sldMk cId="1148904897" sldId="263"/>
            <ac:picMk id="1028" creationId="{170E4C9E-3E5C-E02A-DA2B-2AD8985464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2D952-2471-4DFD-8620-178ED38E2101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5F501-90DE-4C51-8099-6B6FC43CCA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0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5F501-90DE-4C51-8099-6B6FC43CCAC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79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2096E8-F4A5-53EB-FD5B-86B05AFE6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4D325FE0-6105-8013-103B-8315D4214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9871CC8F-C832-0FEF-E2EA-DD7BDA1C5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C924646-D8DD-3D62-3D94-10430ECFB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5F501-90DE-4C51-8099-6B6FC43CCAC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28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436FAE-E00B-5A3E-265A-29D3A69B9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6BBD61B6-2578-21BB-263A-52D9F574B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CBCB839E-EC73-7CE3-38CB-15914BF4B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4D969A3-B261-50C8-2291-DCF2CCB10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5F501-90DE-4C51-8099-6B6FC43CCAC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63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5957722-9029-E131-64A1-DF4AE6008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4B886471-25A7-1C1A-0D69-38D25A633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04266275-0B99-D707-CAF8-C4909CFE4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5CD3854-AA76-46C5-5C97-FCEBBC4B0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5F501-90DE-4C51-8099-6B6FC43CCAC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256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B7FFCB-492D-39B9-3A6C-FA4269BBD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04D5B182-5C2C-FFC1-2C75-F217710E14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4EAEDA4B-0ED7-7C9A-136B-E49B215DA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6F56DF5-CC7A-BD06-1497-1A263CC85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5F501-90DE-4C51-8099-6B6FC43CCAC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13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5CA309-1CBD-0AAA-6504-F0C80087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002DC26-0D86-8DB7-1490-673BF467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8491C0B-7BF6-FA9F-356A-A9E9F3B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F8A353B-E6F0-1DFF-663D-F516808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DE285AA-7B61-3E10-D330-3D3A5DD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0CD9704-57D9-2174-B950-6CCE0751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52C4281-2352-1283-0E1A-C41436F1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CAE304C-6F7C-BBD5-709C-43C9650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7A17492-7A3C-3690-71F1-9CAFEEBC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D6DC752-A1A5-033D-90BF-337723A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0C9DA0F-4804-4752-8110-3C7D5AECE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2752F9D-674E-AC4C-3A4C-8AEDD6A7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7321182-B114-8D21-8A61-A1C932FC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DA6A273-99B6-6DC6-C7AF-414A3C03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6B78BBB-1ABE-B91A-DA34-05620BF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5F4A9C-C5EF-B886-9005-A22CA4F7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C0DCD8-452F-4D80-A33C-6FB12B72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07E5635-011F-50A3-DA1D-2958CF06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734805D-694F-EE56-7AC9-1DC4AF20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EFFC96C-03F8-3DA4-B30C-112CCB4B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1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EFB544-32BD-CFC5-B1FA-67E92DE4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17A266E-7473-FF15-1E8C-BEB8413D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8B812D9-A936-126A-22C3-26924503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28EA1A5-42AD-A086-3E85-67B72F05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CF9E411-37BA-B02D-C089-F58AB036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2FB0BD-616A-C1BB-8396-CE6B6AF6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51F035B-FFA3-8A9B-CDC8-7C6E5DD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D61BA3A-C7DF-63C7-F764-1ADC7F0E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988BCFA-A86E-96D1-A29B-0114535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D7B0E5E-930D-502C-4112-4BA878BF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4B9AFCC-F0F6-FBF5-ED7A-CE86433A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265677E-83C1-8B50-C82D-ACFDBCDF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025382C-7E4F-8C71-7F51-B7FD63E1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FD4CE73-99EB-DF35-5C2A-4EB73D77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B850967-70CB-5E67-A82E-E21970C7A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594662BB-D842-7B9D-59F8-C2C49663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EEE3E056-8A0F-3A88-572D-E30B96B5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CFAEC14-714F-B327-BDDF-F7824701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2C41147-8D7F-49C7-4CA3-4681EDD8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1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6B4806C-60FF-17E4-4E74-61B3A116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F8B388C-D989-FB41-F6BF-1A1101D1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AE3C4A0-1F06-0CAD-C731-4D5C330C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08CED1B-07CC-6BDD-BABC-45BE5E7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3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822BEAF-3CC4-CA9A-4961-C20A539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3980A1D-2430-5B43-EFBE-8E719D9A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2524CBC-3859-D572-30C9-4ABCEE4F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71F54D-FC87-1B37-00E5-F4E2D9F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77D5C46-7F1A-3796-1720-A8CF303A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A55771B-1C70-10B2-5904-C2A84DF6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9E66EAA-8301-0338-9616-DCF3F875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FEAAA47-19DC-3962-F91F-F48568AA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6C2022D-79EE-82BE-FA22-11AE196C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4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2E01115-47CC-93A2-62EC-C2E843D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B1D3A45-E025-4990-59CC-B2CAA9410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081EFF9-7D58-660B-BB8D-EE6CA5792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86D2852-7700-ECA6-7C01-E6C61A3F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BA68314-4F85-C922-09C2-9C5B88B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908A8DC-65A3-61B6-03F1-F8B44CBC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5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1036EB7-E7F2-A8FC-24C7-93F11248E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90E1-0B14-4AB3-95D1-AFDF78B60B34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E3DD10E-5D78-6DDA-14C3-6BA067F87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DA535CA-1AB8-EDE1-163B-327D04184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7" descr="Masque_Dia_FFESSM_2.png">
            <a:extLst>
              <a:ext uri="{FF2B5EF4-FFF2-40B4-BE49-F238E27FC236}">
                <a16:creationId xmlns:a16="http://schemas.microsoft.com/office/drawing/2014/main" xmlns="" id="{1552D398-B65D-9A5C-AD32-8E951C8E5B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17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FFESSM - CTR AURA">
            <a:extLst>
              <a:ext uri="{FF2B5EF4-FFF2-40B4-BE49-F238E27FC236}">
                <a16:creationId xmlns:a16="http://schemas.microsoft.com/office/drawing/2014/main" xmlns="" id="{E9CF5502-9CDC-E8B1-B3DF-42F834AFF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385856" y="0"/>
            <a:ext cx="2110933" cy="15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1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essm-sud.fr/images/ASJ/Lapedagogiedujeu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fessm74.com/wp-content/uploads/2016/10/Memoire-IRS-outils-peda-pratique-Alex-Vautey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Proposition d’outils pédagogiques pour l’enseignement en piscine</a:t>
            </a:r>
          </a:p>
        </p:txBody>
      </p:sp>
      <p:pic>
        <p:nvPicPr>
          <p:cNvPr id="1026" name="Picture 2" descr="CTN - E learning">
            <a:extLst>
              <a:ext uri="{FF2B5EF4-FFF2-40B4-BE49-F238E27FC236}">
                <a16:creationId xmlns:a16="http://schemas.microsoft.com/office/drawing/2014/main" xmlns="" id="{E1731707-4BAF-DD18-D584-1494B6880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61" y="3503994"/>
            <a:ext cx="4267079" cy="33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9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4BC63A-9A3B-AFFA-B7F3-4C6BF84CD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875"/>
            <a:ext cx="10515600" cy="1325563"/>
          </a:xfrm>
        </p:spPr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Le palmage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51268DAD-4B08-1D8E-5D39-861998E3E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101004"/>
              </p:ext>
            </p:extLst>
          </p:nvPr>
        </p:nvGraphicFramePr>
        <p:xfrm>
          <a:off x="515717" y="1806437"/>
          <a:ext cx="11568252" cy="4666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084">
                  <a:extLst>
                    <a:ext uri="{9D8B030D-6E8A-4147-A177-3AD203B41FA5}">
                      <a16:colId xmlns:a16="http://schemas.microsoft.com/office/drawing/2014/main" xmlns="" val="89161182"/>
                    </a:ext>
                  </a:extLst>
                </a:gridCol>
                <a:gridCol w="3856084">
                  <a:extLst>
                    <a:ext uri="{9D8B030D-6E8A-4147-A177-3AD203B41FA5}">
                      <a16:colId xmlns:a16="http://schemas.microsoft.com/office/drawing/2014/main" xmlns="" val="2286487469"/>
                    </a:ext>
                  </a:extLst>
                </a:gridCol>
                <a:gridCol w="3856084">
                  <a:extLst>
                    <a:ext uri="{9D8B030D-6E8A-4147-A177-3AD203B41FA5}">
                      <a16:colId xmlns:a16="http://schemas.microsoft.com/office/drawing/2014/main" xmlns="" val="2627462333"/>
                    </a:ext>
                  </a:extLst>
                </a:gridCol>
              </a:tblGrid>
              <a:tr h="825530">
                <a:tc>
                  <a:txBody>
                    <a:bodyPr/>
                    <a:lstStyle/>
                    <a:p>
                      <a:r>
                        <a:rPr lang="fr-FR" dirty="0"/>
                        <a:t>Outils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Utilisation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Point de vigilance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728882"/>
                  </a:ext>
                </a:extLst>
              </a:tr>
              <a:tr h="825530">
                <a:tc>
                  <a:txBody>
                    <a:bodyPr/>
                    <a:lstStyle/>
                    <a:p>
                      <a:r>
                        <a:rPr lang="fr-FR" dirty="0"/>
                        <a:t>Ballon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Passe à dix pour travailler le palmage de sustentation.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Crampe, fatigue =&gt; Rester proche d’un point d’appui, notamment avec les débutants.</a:t>
                      </a:r>
                    </a:p>
                    <a:p>
                      <a:r>
                        <a:rPr lang="fr-FR" dirty="0"/>
                        <a:t>Ne pas transformer l’exercice en compétition.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467698"/>
                  </a:ext>
                </a:extLst>
              </a:tr>
              <a:tr h="825530">
                <a:tc>
                  <a:txBody>
                    <a:bodyPr/>
                    <a:lstStyle/>
                    <a:p>
                      <a:r>
                        <a:rPr lang="fr-FR" dirty="0"/>
                        <a:t>Planches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Empilage des planches les unes sur les autres nécessitant un palmage de sustentation efficace.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Avoir une personne qui stabilise la pile pour pas quelle se renverse lié au mouvement de l’eau. Le dernier qui pose une planche a gagné.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0389779"/>
                  </a:ext>
                </a:extLst>
              </a:tr>
              <a:tr h="825530">
                <a:tc>
                  <a:txBody>
                    <a:bodyPr/>
                    <a:lstStyle/>
                    <a:p>
                      <a:r>
                        <a:rPr lang="fr-FR" dirty="0"/>
                        <a:t>Planche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Travail du palmage ventral.</a:t>
                      </a:r>
                    </a:p>
                    <a:p>
                      <a:r>
                        <a:rPr lang="fr-FR" dirty="0"/>
                        <a:t>Possibilité d’augmenter la difficulté en mettant la planche perpendiculaire à l’eau (simulation de courant).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Crampe, fatigue =&gt; Rester proche d’un point d’appui, notamment avec les débutants.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7991889"/>
                  </a:ext>
                </a:extLst>
              </a:tr>
            </a:tbl>
          </a:graphicData>
        </a:graphic>
      </p:graphicFrame>
      <p:pic>
        <p:nvPicPr>
          <p:cNvPr id="1028" name="Picture 4" descr="Water Polo Ball PNG Images &amp; PSDs for Download | PixelSquid - S112401340">
            <a:extLst>
              <a:ext uri="{FF2B5EF4-FFF2-40B4-BE49-F238E27FC236}">
                <a16:creationId xmlns:a16="http://schemas.microsoft.com/office/drawing/2014/main" xmlns="" id="{0E7D840A-E831-C172-617D-3F7E3F3D1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6333" y1="73833" x2="36333" y2="73833"/>
                        <a14:backgroundMark x1="53667" y1="78167" x2="53667" y2="7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19" t="21609" r="21581" b="21608"/>
          <a:stretch>
            <a:fillRect/>
          </a:stretch>
        </p:blipFill>
        <p:spPr bwMode="auto">
          <a:xfrm>
            <a:off x="2351315" y="2965573"/>
            <a:ext cx="770708" cy="78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lanche de natation avec poignées">
            <a:extLst>
              <a:ext uri="{FF2B5EF4-FFF2-40B4-BE49-F238E27FC236}">
                <a16:creationId xmlns:a16="http://schemas.microsoft.com/office/drawing/2014/main" xmlns="" id="{A93AE0E6-6D72-3EBB-E572-324834B28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900" r="96000">
                        <a14:foregroundMark x1="10300" y1="42300" x2="8300" y2="51400"/>
                        <a14:foregroundMark x1="8300" y1="51400" x2="8700" y2="67000"/>
                        <a14:foregroundMark x1="8700" y1="67000" x2="10000" y2="55700"/>
                        <a14:foregroundMark x1="10000" y1="55700" x2="7900" y2="46400"/>
                        <a14:foregroundMark x1="7900" y1="46400" x2="8300" y2="45500"/>
                        <a14:foregroundMark x1="90600" y1="33300" x2="95000" y2="40000"/>
                        <a14:foregroundMark x1="95000" y1="40000" x2="90100" y2="47900"/>
                        <a14:foregroundMark x1="90100" y1="47900" x2="90100" y2="33100"/>
                        <a14:foregroundMark x1="94100" y1="36800" x2="93800" y2="45200"/>
                        <a14:foregroundMark x1="93800" y1="45200" x2="96000" y2="4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73" y="4148199"/>
            <a:ext cx="1095103" cy="109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lanche de natation avec poignées">
            <a:extLst>
              <a:ext uri="{FF2B5EF4-FFF2-40B4-BE49-F238E27FC236}">
                <a16:creationId xmlns:a16="http://schemas.microsoft.com/office/drawing/2014/main" xmlns="" id="{C616AE51-FFE5-B261-2F14-1D46A326B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900" r="96000">
                        <a14:foregroundMark x1="10300" y1="42300" x2="8300" y2="51400"/>
                        <a14:foregroundMark x1="8300" y1="51400" x2="8700" y2="67000"/>
                        <a14:foregroundMark x1="8700" y1="67000" x2="10000" y2="55700"/>
                        <a14:foregroundMark x1="10000" y1="55700" x2="7900" y2="46400"/>
                        <a14:foregroundMark x1="7900" y1="46400" x2="8300" y2="45500"/>
                        <a14:foregroundMark x1="90600" y1="33300" x2="95000" y2="40000"/>
                        <a14:foregroundMark x1="95000" y1="40000" x2="90100" y2="47900"/>
                        <a14:foregroundMark x1="90100" y1="47900" x2="90100" y2="33100"/>
                        <a14:foregroundMark x1="94100" y1="36800" x2="93800" y2="45200"/>
                        <a14:foregroundMark x1="93800" y1="45200" x2="96000" y2="4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05" b="16321"/>
          <a:stretch>
            <a:fillRect/>
          </a:stretch>
        </p:blipFill>
        <p:spPr bwMode="auto">
          <a:xfrm>
            <a:off x="2179318" y="5521594"/>
            <a:ext cx="1095103" cy="7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69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A5C2C1-2D1D-9E3A-C5A4-16D3D9B09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2C03BA-D112-64C1-621D-41D2B641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875"/>
            <a:ext cx="10515600" cy="1325563"/>
          </a:xfrm>
        </p:spPr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Le palmage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31306B8C-9213-A3C9-B909-4C12CFCDE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994367"/>
              </p:ext>
            </p:extLst>
          </p:nvPr>
        </p:nvGraphicFramePr>
        <p:xfrm>
          <a:off x="515717" y="1713673"/>
          <a:ext cx="11568252" cy="512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084">
                  <a:extLst>
                    <a:ext uri="{9D8B030D-6E8A-4147-A177-3AD203B41FA5}">
                      <a16:colId xmlns:a16="http://schemas.microsoft.com/office/drawing/2014/main" xmlns="" val="89161182"/>
                    </a:ext>
                  </a:extLst>
                </a:gridCol>
                <a:gridCol w="3856084">
                  <a:extLst>
                    <a:ext uri="{9D8B030D-6E8A-4147-A177-3AD203B41FA5}">
                      <a16:colId xmlns:a16="http://schemas.microsoft.com/office/drawing/2014/main" xmlns="" val="2286487469"/>
                    </a:ext>
                  </a:extLst>
                </a:gridCol>
                <a:gridCol w="3856084">
                  <a:extLst>
                    <a:ext uri="{9D8B030D-6E8A-4147-A177-3AD203B41FA5}">
                      <a16:colId xmlns:a16="http://schemas.microsoft.com/office/drawing/2014/main" xmlns="" val="2627462333"/>
                    </a:ext>
                  </a:extLst>
                </a:gridCol>
              </a:tblGrid>
              <a:tr h="825530">
                <a:tc>
                  <a:txBody>
                    <a:bodyPr/>
                    <a:lstStyle/>
                    <a:p>
                      <a:r>
                        <a:rPr lang="fr-FR" dirty="0"/>
                        <a:t>Outils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Utilisation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Point de vigilance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728882"/>
                  </a:ext>
                </a:extLst>
              </a:tr>
              <a:tr h="825530">
                <a:tc>
                  <a:txBody>
                    <a:bodyPr/>
                    <a:lstStyle/>
                    <a:p>
                      <a:r>
                        <a:rPr lang="fr-FR" dirty="0"/>
                        <a:t>Barre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Sur le principe du tir à la corde, il est possible en ayant une double ligne d’eau et une barre courte de faire une opposition en palmage ventral. Nécessite d’avoir un palmage efficace (pas de vélo, palmes adaptées,…)</a:t>
                      </a:r>
                    </a:p>
                    <a:p>
                      <a:r>
                        <a:rPr lang="fr-FR" dirty="0"/>
                        <a:t>Celui qui arrive à faire reculer l’autre gagne.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Avoir des oppositions avec des puissances de palmage similaire.</a:t>
                      </a:r>
                    </a:p>
                    <a:p>
                      <a:r>
                        <a:rPr lang="fr-FR" dirty="0"/>
                        <a:t>Attention à l’essoufflement, la crampe, la fatigue =&gt; Rester proche du bassin et avoir une personne en surveillance.</a:t>
                      </a:r>
                    </a:p>
                    <a:p>
                      <a:r>
                        <a:rPr lang="fr-FR" dirty="0"/>
                        <a:t>Limiter le temps d’effort afin de marquer des pauses.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4826025"/>
                  </a:ext>
                </a:extLst>
              </a:tr>
              <a:tr h="825530">
                <a:tc>
                  <a:txBody>
                    <a:bodyPr/>
                    <a:lstStyle/>
                    <a:p>
                      <a:r>
                        <a:rPr lang="fr-FR" dirty="0"/>
                        <a:t>Binôme (PMT)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L’un pousse l’autre. Celui qui est devant utilise (ou non) uniquement les bars pendant que le second lui tient les talons et pousse en palmant.</a:t>
                      </a:r>
                    </a:p>
                    <a:p>
                      <a:r>
                        <a:rPr lang="fr-FR" dirty="0"/>
                        <a:t>Il est possible d’alterner les rôles toutes les longueurs ou aller-retour afin de répartir le travail.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Mettre des gabarits compatibles.</a:t>
                      </a:r>
                    </a:p>
                    <a:p>
                      <a:r>
                        <a:rPr lang="fr-FR" dirty="0"/>
                        <a:t>Avoir des palmages adaptés à la morphologie (pas trop dur ou trop souple en fonction de la capacité </a:t>
                      </a:r>
                      <a:r>
                        <a:rPr lang="fr-FR"/>
                        <a:t>des plongeurs)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1694435"/>
                  </a:ext>
                </a:extLst>
              </a:tr>
            </a:tbl>
          </a:graphicData>
        </a:graphic>
      </p:graphicFrame>
      <p:pic>
        <p:nvPicPr>
          <p:cNvPr id="5" name="Picture 4" descr="Perche d'apprentissage en aluminium">
            <a:extLst>
              <a:ext uri="{FF2B5EF4-FFF2-40B4-BE49-F238E27FC236}">
                <a16:creationId xmlns:a16="http://schemas.microsoft.com/office/drawing/2014/main" xmlns="" id="{EAEF112D-0029-3E50-A565-63010730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30" y="2848220"/>
            <a:ext cx="2403630" cy="176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9459708-F463-634D-C407-41DCF9BD6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A39B060-C723-3940-1550-6C7C2E26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875"/>
            <a:ext cx="10515600" cy="1325563"/>
          </a:xfrm>
        </p:spPr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La stabilisation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CC9FBA47-58DD-87E4-0153-BB249491A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389349"/>
              </p:ext>
            </p:extLst>
          </p:nvPr>
        </p:nvGraphicFramePr>
        <p:xfrm>
          <a:off x="515717" y="1687169"/>
          <a:ext cx="11568252" cy="516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084">
                  <a:extLst>
                    <a:ext uri="{9D8B030D-6E8A-4147-A177-3AD203B41FA5}">
                      <a16:colId xmlns:a16="http://schemas.microsoft.com/office/drawing/2014/main" xmlns="" val="89161182"/>
                    </a:ext>
                  </a:extLst>
                </a:gridCol>
                <a:gridCol w="3856084">
                  <a:extLst>
                    <a:ext uri="{9D8B030D-6E8A-4147-A177-3AD203B41FA5}">
                      <a16:colId xmlns:a16="http://schemas.microsoft.com/office/drawing/2014/main" xmlns="" val="2286487469"/>
                    </a:ext>
                  </a:extLst>
                </a:gridCol>
                <a:gridCol w="3856084">
                  <a:extLst>
                    <a:ext uri="{9D8B030D-6E8A-4147-A177-3AD203B41FA5}">
                      <a16:colId xmlns:a16="http://schemas.microsoft.com/office/drawing/2014/main" xmlns="" val="2627462333"/>
                    </a:ext>
                  </a:extLst>
                </a:gridCol>
              </a:tblGrid>
              <a:tr h="705560">
                <a:tc>
                  <a:txBody>
                    <a:bodyPr/>
                    <a:lstStyle/>
                    <a:p>
                      <a:r>
                        <a:rPr lang="fr-FR" dirty="0"/>
                        <a:t>Outils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Utilisation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Point de vigilance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728882"/>
                  </a:ext>
                </a:extLst>
              </a:tr>
              <a:tr h="705560">
                <a:tc>
                  <a:txBody>
                    <a:bodyPr/>
                    <a:lstStyle/>
                    <a:p>
                      <a:r>
                        <a:rPr lang="fr-FR" dirty="0"/>
                        <a:t>Ballon d’eau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Gonflage du ballon à l’eau salée :</a:t>
                      </a:r>
                    </a:p>
                    <a:p>
                      <a:r>
                        <a:rPr lang="fr-FR" dirty="0"/>
                        <a:t>Vider le ballon de son air et immerger la pompe de gonflage dans un volume d’eau salée (baignoire, évier) pour le remplissage.</a:t>
                      </a:r>
                    </a:p>
                    <a:p>
                      <a:r>
                        <a:rPr lang="fr-FR" dirty="0"/>
                        <a:t>En fonction de la force de rebond ou de la direction l’élève doit varier de profondeur à l’aide de son poumon ballast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Rappeler la consigne de ne pas bloquer sa respiration pour éviter une surpression pulmonaire.</a:t>
                      </a:r>
                    </a:p>
                    <a:p>
                      <a:r>
                        <a:rPr lang="fr-FR" dirty="0"/>
                        <a:t>Si activité entre élève, donner des règles précises pour limiter le risque de rentrer un concours de réussite (notamment auprès des enfants, adolescents)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467698"/>
                  </a:ext>
                </a:extLst>
              </a:tr>
              <a:tr h="705560">
                <a:tc>
                  <a:txBody>
                    <a:bodyPr/>
                    <a:lstStyle/>
                    <a:p>
                      <a:r>
                        <a:rPr lang="fr-FR" dirty="0"/>
                        <a:t>Cerceaux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Positionnement des cerceaux à différentes profondeurs.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/>
                        <a:t>Préciser si l’élève doit utiliser que son poumon ballast ou si le gilet est autorisé.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Rappeler la consigne de ne pas bloquer sa respiration pour éviter une surpression pulmonaire.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10389779"/>
                  </a:ext>
                </a:extLst>
              </a:tr>
              <a:tr h="705560">
                <a:tc>
                  <a:txBody>
                    <a:bodyPr/>
                    <a:lstStyle/>
                    <a:p>
                      <a:r>
                        <a:rPr lang="fr-FR" dirty="0"/>
                        <a:t>Porte manteau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Associé à des petits cerceaux, cela permet de faire positionner les éléments à différentes profondeurs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7991889"/>
                  </a:ext>
                </a:extLst>
              </a:tr>
            </a:tbl>
          </a:graphicData>
        </a:graphic>
      </p:graphicFrame>
      <p:pic>
        <p:nvPicPr>
          <p:cNvPr id="1028" name="Picture 4" descr="Water Polo Ball PNG Images &amp; PSDs for Download | PixelSquid - S112401340">
            <a:extLst>
              <a:ext uri="{FF2B5EF4-FFF2-40B4-BE49-F238E27FC236}">
                <a16:creationId xmlns:a16="http://schemas.microsoft.com/office/drawing/2014/main" xmlns="" id="{2B37B662-83E7-95AF-E672-52DB2C446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6333" y1="73833" x2="36333" y2="73833"/>
                        <a14:backgroundMark x1="53667" y1="78167" x2="53667" y2="7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19" t="21609" r="21581" b="21608"/>
          <a:stretch>
            <a:fillRect/>
          </a:stretch>
        </p:blipFill>
        <p:spPr bwMode="auto">
          <a:xfrm>
            <a:off x="1954564" y="2829785"/>
            <a:ext cx="1518936" cy="15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Une image contenant Caractère coloré, cercle, Hula hoop&#10;&#10;Le contenu généré par l’IA peut être incorrect.">
            <a:extLst>
              <a:ext uri="{FF2B5EF4-FFF2-40B4-BE49-F238E27FC236}">
                <a16:creationId xmlns:a16="http://schemas.microsoft.com/office/drawing/2014/main" xmlns="" id="{B8820F2A-1318-88B9-1F81-D028970E5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92" y="4952588"/>
            <a:ext cx="715259" cy="683171"/>
          </a:xfrm>
          <a:prstGeom prst="rect">
            <a:avLst/>
          </a:prstGeom>
        </p:spPr>
      </p:pic>
      <p:pic>
        <p:nvPicPr>
          <p:cNvPr id="6" name="Image 5" descr="Une image contenant pôle, antenne&#10;&#10;Le contenu généré par l’IA peut être incorrect.">
            <a:extLst>
              <a:ext uri="{FF2B5EF4-FFF2-40B4-BE49-F238E27FC236}">
                <a16:creationId xmlns:a16="http://schemas.microsoft.com/office/drawing/2014/main" xmlns="" id="{8F38B10A-B414-DF2E-AF0A-68F50FC1F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93" y="5724940"/>
            <a:ext cx="718238" cy="107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3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3DC7CA-8972-4E83-FE71-D9D0A7FCD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E3406A-47DE-59F5-D57A-8C495AC6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875"/>
            <a:ext cx="10515600" cy="1325563"/>
          </a:xfrm>
        </p:spPr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La stabilisation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AF80CFD4-76AC-19FA-3F7D-D0CAB6859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715139"/>
              </p:ext>
            </p:extLst>
          </p:nvPr>
        </p:nvGraphicFramePr>
        <p:xfrm>
          <a:off x="515717" y="1806437"/>
          <a:ext cx="11568252" cy="482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084">
                  <a:extLst>
                    <a:ext uri="{9D8B030D-6E8A-4147-A177-3AD203B41FA5}">
                      <a16:colId xmlns:a16="http://schemas.microsoft.com/office/drawing/2014/main" xmlns="" val="89161182"/>
                    </a:ext>
                  </a:extLst>
                </a:gridCol>
                <a:gridCol w="3856084">
                  <a:extLst>
                    <a:ext uri="{9D8B030D-6E8A-4147-A177-3AD203B41FA5}">
                      <a16:colId xmlns:a16="http://schemas.microsoft.com/office/drawing/2014/main" xmlns="" val="2286487469"/>
                    </a:ext>
                  </a:extLst>
                </a:gridCol>
                <a:gridCol w="3856084">
                  <a:extLst>
                    <a:ext uri="{9D8B030D-6E8A-4147-A177-3AD203B41FA5}">
                      <a16:colId xmlns:a16="http://schemas.microsoft.com/office/drawing/2014/main" xmlns="" val="2627462333"/>
                    </a:ext>
                  </a:extLst>
                </a:gridCol>
              </a:tblGrid>
              <a:tr h="705560">
                <a:tc>
                  <a:txBody>
                    <a:bodyPr/>
                    <a:lstStyle/>
                    <a:p>
                      <a:r>
                        <a:rPr lang="fr-FR" dirty="0"/>
                        <a:t>Outils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Utilisation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Point de vigilance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728882"/>
                  </a:ext>
                </a:extLst>
              </a:tr>
              <a:tr h="705560">
                <a:tc>
                  <a:txBody>
                    <a:bodyPr/>
                    <a:lstStyle/>
                    <a:p>
                      <a:r>
                        <a:rPr lang="fr-FR" dirty="0"/>
                        <a:t>Miroir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miroir positionné au fond du bassin, cela permettra à l’élève de se voir et de savoir s’il monte ou s’il descend.</a:t>
                      </a:r>
                    </a:p>
                    <a:p>
                      <a:r>
                        <a:rPr lang="fr-FR" dirty="0"/>
                        <a:t>Cela peut aussi servir à faire travailler un positionnement sur son horizontalité.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Si la présence du miroir au fond du bassin ne permet d’avoir suffisamment de marge en flottabilité verticale, il est possible de le positionner sur un support.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4826025"/>
                  </a:ext>
                </a:extLst>
              </a:tr>
              <a:tr h="705560">
                <a:tc>
                  <a:txBody>
                    <a:bodyPr/>
                    <a:lstStyle/>
                    <a:p>
                      <a:r>
                        <a:rPr lang="fr-FR" dirty="0"/>
                        <a:t>Morpion lesté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 départ les élèves disposent de 5 </a:t>
                      </a:r>
                      <a:r>
                        <a:rPr lang="fr-FR" dirty="0" smtClean="0"/>
                        <a:t>pièces lestées </a:t>
                      </a:r>
                      <a:r>
                        <a:rPr lang="fr-FR" dirty="0"/>
                        <a:t>chacun. Au fur et à mesure qu’ils les poseront, ils devront ajuster leur flottabilité.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S’assurer que les élèves posent les pièces une par une pour éviter une variation de poids trop importante d’un coup.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1694435"/>
                  </a:ext>
                </a:extLst>
              </a:tr>
              <a:tr h="705560">
                <a:tc>
                  <a:txBody>
                    <a:bodyPr/>
                    <a:lstStyle/>
                    <a:p>
                      <a:r>
                        <a:rPr lang="fr-FR" dirty="0"/>
                        <a:t>Cage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La cage est immergée dans le bassin afin de pouvoir organiser un parcours vertical mais également horizontal.</a:t>
                      </a:r>
                    </a:p>
                    <a:p>
                      <a:r>
                        <a:rPr lang="fr-FR" dirty="0"/>
                        <a:t>Utilisation du poumon ballast / gilet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Faire passer les élèves un par un afin d’éviter un embouteillage et qu’ils se gênent.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7346416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D0F3C97-5CC3-8DD4-3F26-4ABAAB229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89" b="95349" l="8840" r="96409">
                        <a14:foregroundMark x1="9392" y1="65781" x2="81768" y2="95349"/>
                        <a14:foregroundMark x1="96961" y1="32226" x2="87293" y2="68439"/>
                        <a14:foregroundMark x1="87293" y1="68439" x2="86188" y2="85382"/>
                        <a14:foregroundMark x1="86188" y1="85382" x2="79558" y2="95349"/>
                        <a14:foregroundMark x1="74862" y1="75083" x2="74862" y2="75083"/>
                        <a14:foregroundMark x1="45304" y1="64784" x2="45304" y2="64784"/>
                        <a14:foregroundMark x1="45856" y1="18605" x2="45856" y2="18605"/>
                        <a14:foregroundMark x1="96961" y1="31561" x2="64917" y2="19934"/>
                        <a14:foregroundMark x1="64917" y1="19934" x2="48066" y2="18937"/>
                        <a14:foregroundMark x1="48066" y1="18937" x2="42265" y2="13289"/>
                        <a14:foregroundMark x1="75414" y1="74751" x2="75414" y2="74751"/>
                        <a14:foregroundMark x1="79282" y1="49502" x2="79282" y2="49502"/>
                        <a14:foregroundMark x1="72928" y1="72757" x2="72928" y2="72757"/>
                        <a14:foregroundMark x1="36434" y1="19934" x2="38950" y2="15615"/>
                        <a14:foregroundMark x1="35466" y1="21595" x2="36434" y2="19934"/>
                        <a14:foregroundMark x1="33144" y1="25581" x2="35466" y2="21595"/>
                        <a14:foregroundMark x1="10497" y1="64452" x2="33144" y2="25581"/>
                        <a14:backgroundMark x1="36188" y1="19934" x2="36188" y2="19934"/>
                        <a14:backgroundMark x1="33978" y1="21595" x2="33978" y2="21595"/>
                        <a14:backgroundMark x1="32597" y1="25581" x2="32597" y2="25581"/>
                      </a14:backgroundRemoval>
                    </a14:imgEffect>
                  </a14:imgLayer>
                </a14:imgProps>
              </a:ext>
            </a:extLst>
          </a:blip>
          <a:srcRect l="5423" t="10370"/>
          <a:stretch>
            <a:fillRect/>
          </a:stretch>
        </p:blipFill>
        <p:spPr>
          <a:xfrm>
            <a:off x="1966348" y="4273053"/>
            <a:ext cx="1315453" cy="1036582"/>
          </a:xfrm>
          <a:prstGeom prst="rect">
            <a:avLst/>
          </a:prstGeom>
        </p:spPr>
      </p:pic>
      <p:pic>
        <p:nvPicPr>
          <p:cNvPr id="10" name="Image 9" descr="Une image contenant miroir, psyché, intérieur, léger&#10;&#10;Le contenu généré par l’IA peut être incorrect.">
            <a:extLst>
              <a:ext uri="{FF2B5EF4-FFF2-40B4-BE49-F238E27FC236}">
                <a16:creationId xmlns:a16="http://schemas.microsoft.com/office/drawing/2014/main" xmlns="" id="{09C1D23D-0939-9D8F-9057-C62DDB343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44" y="2775882"/>
            <a:ext cx="1653463" cy="13062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8A41129-3ADF-0D49-9C43-3701E7C48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687" y="5500570"/>
            <a:ext cx="1078773" cy="10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0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83DEB9-708A-65CF-584D-F87F08930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33BE3D5-A645-8194-80EB-FE0B9CA1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875"/>
            <a:ext cx="10515600" cy="1325563"/>
          </a:xfrm>
        </p:spPr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L’orientation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D48151EC-C86E-3428-0F9C-784B3501A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64347"/>
              </p:ext>
            </p:extLst>
          </p:nvPr>
        </p:nvGraphicFramePr>
        <p:xfrm>
          <a:off x="515717" y="1806437"/>
          <a:ext cx="11568252" cy="418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084">
                  <a:extLst>
                    <a:ext uri="{9D8B030D-6E8A-4147-A177-3AD203B41FA5}">
                      <a16:colId xmlns:a16="http://schemas.microsoft.com/office/drawing/2014/main" xmlns="" val="89161182"/>
                    </a:ext>
                  </a:extLst>
                </a:gridCol>
                <a:gridCol w="3856084">
                  <a:extLst>
                    <a:ext uri="{9D8B030D-6E8A-4147-A177-3AD203B41FA5}">
                      <a16:colId xmlns:a16="http://schemas.microsoft.com/office/drawing/2014/main" xmlns="" val="2286487469"/>
                    </a:ext>
                  </a:extLst>
                </a:gridCol>
                <a:gridCol w="3856084">
                  <a:extLst>
                    <a:ext uri="{9D8B030D-6E8A-4147-A177-3AD203B41FA5}">
                      <a16:colId xmlns:a16="http://schemas.microsoft.com/office/drawing/2014/main" xmlns="" val="2627462333"/>
                    </a:ext>
                  </a:extLst>
                </a:gridCol>
              </a:tblGrid>
              <a:tr h="705560">
                <a:tc>
                  <a:txBody>
                    <a:bodyPr/>
                    <a:lstStyle/>
                    <a:p>
                      <a:r>
                        <a:rPr lang="fr-FR" dirty="0"/>
                        <a:t>Outils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Utilisation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Point de vigilance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728882"/>
                  </a:ext>
                </a:extLst>
              </a:tr>
              <a:tr h="705560">
                <a:tc>
                  <a:txBody>
                    <a:bodyPr/>
                    <a:lstStyle/>
                    <a:p>
                      <a:r>
                        <a:rPr lang="fr-FR" dirty="0"/>
                        <a:t>Etiquettes avec caps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Avec différentes étiquettes plastifiées, lestées au fond de l’eau, demander aux élèves de réaliser un parcours à l’aide de leur boussole.</a:t>
                      </a:r>
                    </a:p>
                    <a:p>
                      <a:r>
                        <a:rPr lang="fr-FR" dirty="0"/>
                        <a:t>Chaque étiquette indiquant un cap en direction d’une autre et ainsi de suite.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/>
                        <a:t>Préparer plusieurs parcours pour éviter l’effet moutons sous l’eau, cela implique plusieurs points de départ.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Tester/vérifier le parcours avant de le faire faire aux élèves pour vérifier que cela fonctionne.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03467698"/>
                  </a:ext>
                </a:extLst>
              </a:tr>
              <a:tr h="705560">
                <a:tc>
                  <a:txBody>
                    <a:bodyPr/>
                    <a:lstStyle/>
                    <a:p>
                      <a:r>
                        <a:rPr lang="fr-FR"/>
                        <a:t>Plaquette immergeable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progression à l’outil précédent, il est possible de demander au second élève de dessiner le parcours sur une plaquette afin de comparer avec la « réponse » restée au sec et préparée par le moniteur en amont.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1038977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4AA9C0A-B272-D48A-D157-8DAB0CC52203}"/>
              </a:ext>
            </a:extLst>
          </p:cNvPr>
          <p:cNvSpPr txBox="1"/>
          <p:nvPr/>
        </p:nvSpPr>
        <p:spPr>
          <a:xfrm>
            <a:off x="515717" y="5941529"/>
            <a:ext cx="115682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D’autres possibilités d’outils peuvent être retrouvé sur les mémoires d’instructeurs de :</a:t>
            </a:r>
          </a:p>
          <a:p>
            <a:r>
              <a:rPr lang="fr-FR" dirty="0"/>
              <a:t>J.CARRIERE : </a:t>
            </a:r>
            <a:r>
              <a:rPr lang="fr-FR" dirty="0">
                <a:hlinkClick r:id="rId3"/>
              </a:rPr>
              <a:t>https://www.ffessm-sud.fr/images/ASJ/Lapedagogiedujeu.pdf</a:t>
            </a:r>
            <a:endParaRPr lang="fr-FR" dirty="0"/>
          </a:p>
          <a:p>
            <a:r>
              <a:rPr lang="fr-FR" dirty="0"/>
              <a:t>A.VAUTEY : </a:t>
            </a:r>
            <a:r>
              <a:rPr lang="fr-FR" dirty="0">
                <a:hlinkClick r:id="rId4"/>
              </a:rPr>
              <a:t>https://ffessm74.com/wp-content/uploads/2016/10/Memoire-IRS-outils-peda-pratique-Alex-Vautey.pdf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8560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43853</TotalTime>
  <Words>759</Words>
  <Application>Microsoft Office PowerPoint</Application>
  <PresentationFormat>Widescreen</PresentationFormat>
  <Paragraphs>82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Thème Office</vt:lpstr>
      <vt:lpstr>Proposition d’outils pédagogiques pour l’enseignement en piscine</vt:lpstr>
      <vt:lpstr> Le palmage</vt:lpstr>
      <vt:lpstr> Le palmage</vt:lpstr>
      <vt:lpstr> La stabilisation</vt:lpstr>
      <vt:lpstr> La stabilisation</vt:lpstr>
      <vt:lpstr> L’orientation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d’outils pédagogiques pour l’enseignement en piscine</dc:title>
  <dc:creator>DESSERTINE Olivier</dc:creator>
  <cp:lastModifiedBy>PascalT</cp:lastModifiedBy>
  <cp:revision>30</cp:revision>
  <dcterms:created xsi:type="dcterms:W3CDTF">2024-09-11T10:55:41Z</dcterms:created>
  <dcterms:modified xsi:type="dcterms:W3CDTF">2025-11-09T13:01:16Z</dcterms:modified>
</cp:coreProperties>
</file>