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74" r:id="rId4"/>
    <p:sldId id="275" r:id="rId5"/>
    <p:sldId id="276" r:id="rId6"/>
    <p:sldId id="277" r:id="rId7"/>
    <p:sldId id="278" r:id="rId8"/>
    <p:sldId id="279" r:id="rId9"/>
    <p:sldId id="283" r:id="rId10"/>
    <p:sldId id="285" r:id="rId11"/>
    <p:sldId id="282" r:id="rId12"/>
    <p:sldId id="284" r:id="rId13"/>
    <p:sldId id="27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468"/>
    <a:srgbClr val="E97019"/>
    <a:srgbClr val="DF0024"/>
    <a:srgbClr val="6E6E6E"/>
    <a:srgbClr val="FFFFFF"/>
    <a:srgbClr val="223A5D"/>
    <a:srgbClr val="41C495"/>
    <a:srgbClr val="12AAE2"/>
    <a:srgbClr val="1962A1"/>
    <a:srgbClr val="0A5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85870" autoAdjust="0"/>
  </p:normalViewPr>
  <p:slideViewPr>
    <p:cSldViewPr snapToGrid="0">
      <p:cViewPr varScale="1">
        <p:scale>
          <a:sx n="74" d="100"/>
          <a:sy n="74" d="100"/>
        </p:scale>
        <p:origin x="11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6F22B0-C15C-0D2F-1009-2C094338B7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5D1C0-5520-E271-5F5C-6D9073EC9F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4D2A4-B6A7-FD43-9588-701ED4199963}" type="datetimeFigureOut">
              <a:rPr lang="fr-FR" smtClean="0"/>
              <a:t>13/10/2024</a:t>
            </a:fld>
            <a:endParaRPr lang="fr-F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498D7-69C0-0D52-093C-54BBBA1EFE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9B8EE-22AA-4332-747E-43694E4E46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51A0A-824C-1048-890F-1A1F25C1E8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387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0E3A-C41E-4751-BDA6-00EEC014EDA1}" type="datetimeFigureOut">
              <a:rPr lang="fr-FR" smtClean="0"/>
              <a:t>13/10/2024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BDB9C-9849-40DF-B80A-191DA31B7B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8114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BDB9C-9849-40DF-B80A-191DA31B7B9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005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FBDB9C-9849-40DF-B80A-191DA31B7B9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87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9E635D6D-ADB5-F50B-4E51-528C5DD754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2075" cy="6151947"/>
          </a:xfrm>
          <a:prstGeom prst="rect">
            <a:avLst/>
          </a:prstGeom>
        </p:spPr>
      </p:pic>
      <p:sp>
        <p:nvSpPr>
          <p:cNvPr id="14" name="Graphique 12">
            <a:extLst>
              <a:ext uri="{FF2B5EF4-FFF2-40B4-BE49-F238E27FC236}">
                <a16:creationId xmlns:a16="http://schemas.microsoft.com/office/drawing/2014/main" id="{598477E3-23E1-B882-38FA-8AEEC22229D2}"/>
              </a:ext>
            </a:extLst>
          </p:cNvPr>
          <p:cNvSpPr/>
          <p:nvPr userDrawn="1"/>
        </p:nvSpPr>
        <p:spPr>
          <a:xfrm>
            <a:off x="-8546" y="1325880"/>
            <a:ext cx="12210620" cy="5532120"/>
          </a:xfrm>
          <a:custGeom>
            <a:avLst/>
            <a:gdLst>
              <a:gd name="connsiteX0" fmla="*/ 3624414 w 12190148"/>
              <a:gd name="connsiteY0" fmla="*/ 1797750 h 2989176"/>
              <a:gd name="connsiteX1" fmla="*/ 3601910 w 12190148"/>
              <a:gd name="connsiteY1" fmla="*/ 1804017 h 2989176"/>
              <a:gd name="connsiteX2" fmla="*/ 3605043 w 12190148"/>
              <a:gd name="connsiteY2" fmla="*/ 1800172 h 2989176"/>
              <a:gd name="connsiteX3" fmla="*/ 2910555 w 12190148"/>
              <a:gd name="connsiteY3" fmla="*/ 1847458 h 2989176"/>
              <a:gd name="connsiteX4" fmla="*/ 996582 w 12190148"/>
              <a:gd name="connsiteY4" fmla="*/ 1257799 h 2989176"/>
              <a:gd name="connsiteX5" fmla="*/ 0 w 12190148"/>
              <a:gd name="connsiteY5" fmla="*/ 0 h 2989176"/>
              <a:gd name="connsiteX6" fmla="*/ 0 w 12190148"/>
              <a:gd name="connsiteY6" fmla="*/ 2989176 h 2989176"/>
              <a:gd name="connsiteX7" fmla="*/ 12190148 w 12190148"/>
              <a:gd name="connsiteY7" fmla="*/ 2989176 h 2989176"/>
              <a:gd name="connsiteX8" fmla="*/ 12190148 w 12190148"/>
              <a:gd name="connsiteY8" fmla="*/ 494659 h 2989176"/>
              <a:gd name="connsiteX9" fmla="*/ 3624414 w 12190148"/>
              <a:gd name="connsiteY9" fmla="*/ 1797750 h 2989176"/>
              <a:gd name="connsiteX0" fmla="*/ 3632960 w 12198694"/>
              <a:gd name="connsiteY0" fmla="*/ 1797750 h 5706738"/>
              <a:gd name="connsiteX1" fmla="*/ 3610456 w 12198694"/>
              <a:gd name="connsiteY1" fmla="*/ 1804017 h 5706738"/>
              <a:gd name="connsiteX2" fmla="*/ 3613589 w 12198694"/>
              <a:gd name="connsiteY2" fmla="*/ 1800172 h 5706738"/>
              <a:gd name="connsiteX3" fmla="*/ 2919101 w 12198694"/>
              <a:gd name="connsiteY3" fmla="*/ 1847458 h 5706738"/>
              <a:gd name="connsiteX4" fmla="*/ 1005128 w 12198694"/>
              <a:gd name="connsiteY4" fmla="*/ 1257799 h 5706738"/>
              <a:gd name="connsiteX5" fmla="*/ 8546 w 12198694"/>
              <a:gd name="connsiteY5" fmla="*/ 0 h 5706738"/>
              <a:gd name="connsiteX6" fmla="*/ 0 w 12198694"/>
              <a:gd name="connsiteY6" fmla="*/ 5706738 h 5706738"/>
              <a:gd name="connsiteX7" fmla="*/ 12198694 w 12198694"/>
              <a:gd name="connsiteY7" fmla="*/ 2989176 h 5706738"/>
              <a:gd name="connsiteX8" fmla="*/ 12198694 w 12198694"/>
              <a:gd name="connsiteY8" fmla="*/ 494659 h 5706738"/>
              <a:gd name="connsiteX9" fmla="*/ 3632960 w 12198694"/>
              <a:gd name="connsiteY9" fmla="*/ 1797750 h 5706738"/>
              <a:gd name="connsiteX0" fmla="*/ 3632960 w 12207240"/>
              <a:gd name="connsiteY0" fmla="*/ 1797750 h 5723831"/>
              <a:gd name="connsiteX1" fmla="*/ 3610456 w 12207240"/>
              <a:gd name="connsiteY1" fmla="*/ 1804017 h 5723831"/>
              <a:gd name="connsiteX2" fmla="*/ 3613589 w 12207240"/>
              <a:gd name="connsiteY2" fmla="*/ 1800172 h 5723831"/>
              <a:gd name="connsiteX3" fmla="*/ 2919101 w 12207240"/>
              <a:gd name="connsiteY3" fmla="*/ 1847458 h 5723831"/>
              <a:gd name="connsiteX4" fmla="*/ 1005128 w 12207240"/>
              <a:gd name="connsiteY4" fmla="*/ 1257799 h 5723831"/>
              <a:gd name="connsiteX5" fmla="*/ 8546 w 12207240"/>
              <a:gd name="connsiteY5" fmla="*/ 0 h 5723831"/>
              <a:gd name="connsiteX6" fmla="*/ 0 w 12207240"/>
              <a:gd name="connsiteY6" fmla="*/ 5706738 h 5723831"/>
              <a:gd name="connsiteX7" fmla="*/ 12207240 w 12207240"/>
              <a:gd name="connsiteY7" fmla="*/ 5723831 h 5723831"/>
              <a:gd name="connsiteX8" fmla="*/ 12198694 w 12207240"/>
              <a:gd name="connsiteY8" fmla="*/ 494659 h 5723831"/>
              <a:gd name="connsiteX9" fmla="*/ 3632960 w 12207240"/>
              <a:gd name="connsiteY9" fmla="*/ 1797750 h 5723831"/>
              <a:gd name="connsiteX0" fmla="*/ 3632960 w 12208770"/>
              <a:gd name="connsiteY0" fmla="*/ 1797750 h 5723831"/>
              <a:gd name="connsiteX1" fmla="*/ 3610456 w 12208770"/>
              <a:gd name="connsiteY1" fmla="*/ 1804017 h 5723831"/>
              <a:gd name="connsiteX2" fmla="*/ 3613589 w 12208770"/>
              <a:gd name="connsiteY2" fmla="*/ 1800172 h 5723831"/>
              <a:gd name="connsiteX3" fmla="*/ 2919101 w 12208770"/>
              <a:gd name="connsiteY3" fmla="*/ 1847458 h 5723831"/>
              <a:gd name="connsiteX4" fmla="*/ 1005128 w 12208770"/>
              <a:gd name="connsiteY4" fmla="*/ 1257799 h 5723831"/>
              <a:gd name="connsiteX5" fmla="*/ 8546 w 12208770"/>
              <a:gd name="connsiteY5" fmla="*/ 0 h 5723831"/>
              <a:gd name="connsiteX6" fmla="*/ 0 w 12208770"/>
              <a:gd name="connsiteY6" fmla="*/ 5706738 h 5723831"/>
              <a:gd name="connsiteX7" fmla="*/ 12207240 w 12208770"/>
              <a:gd name="connsiteY7" fmla="*/ 5723831 h 5723831"/>
              <a:gd name="connsiteX8" fmla="*/ 12208030 w 12208770"/>
              <a:gd name="connsiteY8" fmla="*/ 494659 h 5723831"/>
              <a:gd name="connsiteX9" fmla="*/ 3632960 w 12208770"/>
              <a:gd name="connsiteY9" fmla="*/ 1797750 h 572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8770" h="5723831">
                <a:moveTo>
                  <a:pt x="3632960" y="1797750"/>
                </a:moveTo>
                <a:cubicBezTo>
                  <a:pt x="3619287" y="1801311"/>
                  <a:pt x="3610456" y="1804017"/>
                  <a:pt x="3610456" y="1804017"/>
                </a:cubicBezTo>
                <a:lnTo>
                  <a:pt x="3613589" y="1800172"/>
                </a:lnTo>
                <a:cubicBezTo>
                  <a:pt x="3362058" y="1831506"/>
                  <a:pt x="3132746" y="1847458"/>
                  <a:pt x="2919101" y="1847458"/>
                </a:cubicBezTo>
                <a:cubicBezTo>
                  <a:pt x="2178466" y="1847458"/>
                  <a:pt x="1627974" y="1656602"/>
                  <a:pt x="1005128" y="1257799"/>
                </a:cubicBezTo>
                <a:cubicBezTo>
                  <a:pt x="20368" y="627689"/>
                  <a:pt x="8546" y="0"/>
                  <a:pt x="8546" y="0"/>
                </a:cubicBezTo>
                <a:cubicBezTo>
                  <a:pt x="5697" y="1902246"/>
                  <a:pt x="2849" y="3804492"/>
                  <a:pt x="0" y="5706738"/>
                </a:cubicBezTo>
                <a:lnTo>
                  <a:pt x="12207240" y="5723831"/>
                </a:lnTo>
                <a:cubicBezTo>
                  <a:pt x="12204391" y="3980774"/>
                  <a:pt x="12210879" y="2237716"/>
                  <a:pt x="12208030" y="494659"/>
                </a:cubicBezTo>
                <a:cubicBezTo>
                  <a:pt x="10258450" y="-637801"/>
                  <a:pt x="6650907" y="1414329"/>
                  <a:pt x="3632960" y="1797750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8148E4-D9FC-E2DE-0217-C0A92C747B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40679" y="4214436"/>
            <a:ext cx="7644769" cy="587301"/>
          </a:xfrm>
        </p:spPr>
        <p:txBody>
          <a:bodyPr anchor="b">
            <a:normAutofit/>
          </a:bodyPr>
          <a:lstStyle>
            <a:lvl1pPr algn="l">
              <a:defRPr sz="3200" b="1" cap="all" baseline="0">
                <a:solidFill>
                  <a:srgbClr val="0470B8"/>
                </a:solidFill>
                <a:latin typeface="Triomphe" panose="02000303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C2BB8E3-81C8-8DDF-C6EF-63E216E25D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0680" y="4817613"/>
            <a:ext cx="7644768" cy="4486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2000" b="1" kern="1200" cap="all" baseline="0" dirty="0" smtClean="0">
                <a:solidFill>
                  <a:schemeClr val="bg1"/>
                </a:solidFill>
                <a:highlight>
                  <a:srgbClr val="DF0024"/>
                </a:highlight>
                <a:latin typeface="Triomphe" panose="02000303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8CBC11-A177-B1B8-16B9-62A9B4A3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470B8"/>
                </a:solidFill>
                <a:latin typeface="Triomphe" panose="02000303000000000000" pitchFamily="2" charset="0"/>
              </a:defRPr>
            </a:lvl1pPr>
          </a:lstStyle>
          <a:p>
            <a:fld id="{87E34D07-DB63-40D6-85D7-E55FB7D85D84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520903-89BF-588A-5C24-875CDF84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470B8"/>
                </a:solidFill>
                <a:latin typeface="Triomphe" panose="02000303000000000000" pitchFamily="2" charset="0"/>
              </a:defRPr>
            </a:lvl1pPr>
          </a:lstStyle>
          <a:p>
            <a:r>
              <a:rPr lang="fr-FR" dirty="0"/>
              <a:t>Idées reçues – IRS N.BASSET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E04FAB-0F74-F0B9-848A-D523101B9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470B8"/>
                </a:solidFill>
                <a:latin typeface="Triomphe" panose="02000303000000000000" pitchFamily="2" charset="0"/>
              </a:defRPr>
            </a:lvl1pPr>
          </a:lstStyle>
          <a:p>
            <a:fld id="{52569FD1-7839-4B1D-8AA0-89F109E4798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444CB1-7A69-89D1-FFE4-27AB1DD57C39}"/>
              </a:ext>
            </a:extLst>
          </p:cNvPr>
          <p:cNvSpPr/>
          <p:nvPr userDrawn="1"/>
        </p:nvSpPr>
        <p:spPr>
          <a:xfrm flipH="1">
            <a:off x="3683794" y="4214436"/>
            <a:ext cx="47624" cy="1051846"/>
          </a:xfrm>
          <a:prstGeom prst="rect">
            <a:avLst/>
          </a:prstGeom>
          <a:solidFill>
            <a:srgbClr val="DF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pour une image  2">
            <a:extLst>
              <a:ext uri="{FF2B5EF4-FFF2-40B4-BE49-F238E27FC236}">
                <a16:creationId xmlns:a16="http://schemas.microsoft.com/office/drawing/2014/main" id="{4C39D002-CC77-6A67-C10B-0BF3090CC4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14228" y="-3"/>
            <a:ext cx="12206228" cy="3202850"/>
          </a:xfrm>
          <a:custGeom>
            <a:avLst/>
            <a:gdLst>
              <a:gd name="connsiteX0" fmla="*/ 0 w 12200546"/>
              <a:gd name="connsiteY0" fmla="*/ 0 h 3429000"/>
              <a:gd name="connsiteX1" fmla="*/ 12200546 w 12200546"/>
              <a:gd name="connsiteY1" fmla="*/ 0 h 3429000"/>
              <a:gd name="connsiteX2" fmla="*/ 12200546 w 12200546"/>
              <a:gd name="connsiteY2" fmla="*/ 3429000 h 3429000"/>
              <a:gd name="connsiteX3" fmla="*/ 0 w 12200546"/>
              <a:gd name="connsiteY3" fmla="*/ 3429000 h 3429000"/>
              <a:gd name="connsiteX4" fmla="*/ 0 w 12200546"/>
              <a:gd name="connsiteY4" fmla="*/ 0 h 3429000"/>
              <a:gd name="connsiteX0" fmla="*/ 0 w 12200546"/>
              <a:gd name="connsiteY0" fmla="*/ 0 h 3429000"/>
              <a:gd name="connsiteX1" fmla="*/ 12200546 w 12200546"/>
              <a:gd name="connsiteY1" fmla="*/ 0 h 3429000"/>
              <a:gd name="connsiteX2" fmla="*/ 12200546 w 12200546"/>
              <a:gd name="connsiteY2" fmla="*/ 3429000 h 3429000"/>
              <a:gd name="connsiteX3" fmla="*/ 5109935 w 12200546"/>
              <a:gd name="connsiteY3" fmla="*/ 3416968 h 3429000"/>
              <a:gd name="connsiteX4" fmla="*/ 0 w 12200546"/>
              <a:gd name="connsiteY4" fmla="*/ 3429000 h 3429000"/>
              <a:gd name="connsiteX5" fmla="*/ 0 w 12200546"/>
              <a:gd name="connsiteY5" fmla="*/ 0 h 3429000"/>
              <a:gd name="connsiteX0" fmla="*/ 0 w 12200546"/>
              <a:gd name="connsiteY0" fmla="*/ 0 h 3429000"/>
              <a:gd name="connsiteX1" fmla="*/ 12200546 w 12200546"/>
              <a:gd name="connsiteY1" fmla="*/ 0 h 3429000"/>
              <a:gd name="connsiteX2" fmla="*/ 12200546 w 12200546"/>
              <a:gd name="connsiteY2" fmla="*/ 3429000 h 3429000"/>
              <a:gd name="connsiteX3" fmla="*/ 6577788 w 12200546"/>
              <a:gd name="connsiteY3" fmla="*/ 2490536 h 3429000"/>
              <a:gd name="connsiteX4" fmla="*/ 0 w 12200546"/>
              <a:gd name="connsiteY4" fmla="*/ 3429000 h 3429000"/>
              <a:gd name="connsiteX5" fmla="*/ 0 w 12200546"/>
              <a:gd name="connsiteY5" fmla="*/ 0 h 3429000"/>
              <a:gd name="connsiteX0" fmla="*/ 12032 w 12212578"/>
              <a:gd name="connsiteY0" fmla="*/ 0 h 3429000"/>
              <a:gd name="connsiteX1" fmla="*/ 12212578 w 12212578"/>
              <a:gd name="connsiteY1" fmla="*/ 0 h 3429000"/>
              <a:gd name="connsiteX2" fmla="*/ 12212578 w 12212578"/>
              <a:gd name="connsiteY2" fmla="*/ 3429000 h 3429000"/>
              <a:gd name="connsiteX3" fmla="*/ 6589820 w 12212578"/>
              <a:gd name="connsiteY3" fmla="*/ 2490536 h 3429000"/>
              <a:gd name="connsiteX4" fmla="*/ 0 w 12212578"/>
              <a:gd name="connsiteY4" fmla="*/ 1503947 h 3429000"/>
              <a:gd name="connsiteX5" fmla="*/ 12032 w 12212578"/>
              <a:gd name="connsiteY5" fmla="*/ 0 h 3429000"/>
              <a:gd name="connsiteX0" fmla="*/ 12032 w 12212578"/>
              <a:gd name="connsiteY0" fmla="*/ 0 h 3429000"/>
              <a:gd name="connsiteX1" fmla="*/ 12212578 w 12212578"/>
              <a:gd name="connsiteY1" fmla="*/ 0 h 3429000"/>
              <a:gd name="connsiteX2" fmla="*/ 12212578 w 12212578"/>
              <a:gd name="connsiteY2" fmla="*/ 3429000 h 3429000"/>
              <a:gd name="connsiteX3" fmla="*/ 6589820 w 12212578"/>
              <a:gd name="connsiteY3" fmla="*/ 2490536 h 3429000"/>
              <a:gd name="connsiteX4" fmla="*/ 0 w 12212578"/>
              <a:gd name="connsiteY4" fmla="*/ 1503947 h 3429000"/>
              <a:gd name="connsiteX5" fmla="*/ 12032 w 12212578"/>
              <a:gd name="connsiteY5" fmla="*/ 0 h 3429000"/>
              <a:gd name="connsiteX0" fmla="*/ 12032 w 12212578"/>
              <a:gd name="connsiteY0" fmla="*/ 0 h 3429000"/>
              <a:gd name="connsiteX1" fmla="*/ 12212578 w 12212578"/>
              <a:gd name="connsiteY1" fmla="*/ 0 h 3429000"/>
              <a:gd name="connsiteX2" fmla="*/ 12212578 w 12212578"/>
              <a:gd name="connsiteY2" fmla="*/ 3429000 h 3429000"/>
              <a:gd name="connsiteX3" fmla="*/ 6589820 w 12212578"/>
              <a:gd name="connsiteY3" fmla="*/ 2490536 h 3429000"/>
              <a:gd name="connsiteX4" fmla="*/ 0 w 12212578"/>
              <a:gd name="connsiteY4" fmla="*/ 1503947 h 3429000"/>
              <a:gd name="connsiteX5" fmla="*/ 12032 w 12212578"/>
              <a:gd name="connsiteY5" fmla="*/ 0 h 3429000"/>
              <a:gd name="connsiteX0" fmla="*/ 12032 w 12212578"/>
              <a:gd name="connsiteY0" fmla="*/ 0 h 3445271"/>
              <a:gd name="connsiteX1" fmla="*/ 12212578 w 12212578"/>
              <a:gd name="connsiteY1" fmla="*/ 0 h 3445271"/>
              <a:gd name="connsiteX2" fmla="*/ 12212578 w 12212578"/>
              <a:gd name="connsiteY2" fmla="*/ 3429000 h 3445271"/>
              <a:gd name="connsiteX3" fmla="*/ 6589820 w 12212578"/>
              <a:gd name="connsiteY3" fmla="*/ 2490536 h 3445271"/>
              <a:gd name="connsiteX4" fmla="*/ 0 w 12212578"/>
              <a:gd name="connsiteY4" fmla="*/ 1503947 h 3445271"/>
              <a:gd name="connsiteX5" fmla="*/ 12032 w 12212578"/>
              <a:gd name="connsiteY5" fmla="*/ 0 h 3445271"/>
              <a:gd name="connsiteX0" fmla="*/ 12032 w 12212578"/>
              <a:gd name="connsiteY0" fmla="*/ 0 h 3429000"/>
              <a:gd name="connsiteX1" fmla="*/ 12212578 w 12212578"/>
              <a:gd name="connsiteY1" fmla="*/ 0 h 3429000"/>
              <a:gd name="connsiteX2" fmla="*/ 12212578 w 12212578"/>
              <a:gd name="connsiteY2" fmla="*/ 3429000 h 3429000"/>
              <a:gd name="connsiteX3" fmla="*/ 6589820 w 12212578"/>
              <a:gd name="connsiteY3" fmla="*/ 2490536 h 3429000"/>
              <a:gd name="connsiteX4" fmla="*/ 0 w 12212578"/>
              <a:gd name="connsiteY4" fmla="*/ 1503947 h 3429000"/>
              <a:gd name="connsiteX5" fmla="*/ 12032 w 12212578"/>
              <a:gd name="connsiteY5" fmla="*/ 0 h 3429000"/>
              <a:gd name="connsiteX0" fmla="*/ 12032 w 12212578"/>
              <a:gd name="connsiteY0" fmla="*/ 0 h 3429000"/>
              <a:gd name="connsiteX1" fmla="*/ 12212578 w 12212578"/>
              <a:gd name="connsiteY1" fmla="*/ 0 h 3429000"/>
              <a:gd name="connsiteX2" fmla="*/ 12212578 w 12212578"/>
              <a:gd name="connsiteY2" fmla="*/ 3429000 h 3429000"/>
              <a:gd name="connsiteX3" fmla="*/ 6589820 w 12212578"/>
              <a:gd name="connsiteY3" fmla="*/ 2490536 h 3429000"/>
              <a:gd name="connsiteX4" fmla="*/ 0 w 12212578"/>
              <a:gd name="connsiteY4" fmla="*/ 1503947 h 3429000"/>
              <a:gd name="connsiteX5" fmla="*/ 12032 w 12212578"/>
              <a:gd name="connsiteY5" fmla="*/ 0 h 3429000"/>
              <a:gd name="connsiteX0" fmla="*/ 12032 w 12212578"/>
              <a:gd name="connsiteY0" fmla="*/ 0 h 3429000"/>
              <a:gd name="connsiteX1" fmla="*/ 12212578 w 12212578"/>
              <a:gd name="connsiteY1" fmla="*/ 0 h 3429000"/>
              <a:gd name="connsiteX2" fmla="*/ 12212578 w 12212578"/>
              <a:gd name="connsiteY2" fmla="*/ 3429000 h 3429000"/>
              <a:gd name="connsiteX3" fmla="*/ 6589820 w 12212578"/>
              <a:gd name="connsiteY3" fmla="*/ 2490536 h 3429000"/>
              <a:gd name="connsiteX4" fmla="*/ 0 w 12212578"/>
              <a:gd name="connsiteY4" fmla="*/ 1503947 h 3429000"/>
              <a:gd name="connsiteX5" fmla="*/ 12032 w 12212578"/>
              <a:gd name="connsiteY5" fmla="*/ 0 h 3429000"/>
              <a:gd name="connsiteX0" fmla="*/ 12032 w 12212578"/>
              <a:gd name="connsiteY0" fmla="*/ 0 h 3429000"/>
              <a:gd name="connsiteX1" fmla="*/ 12212578 w 12212578"/>
              <a:gd name="connsiteY1" fmla="*/ 0 h 3429000"/>
              <a:gd name="connsiteX2" fmla="*/ 12212578 w 12212578"/>
              <a:gd name="connsiteY2" fmla="*/ 3429000 h 3429000"/>
              <a:gd name="connsiteX3" fmla="*/ 6589820 w 12212578"/>
              <a:gd name="connsiteY3" fmla="*/ 2490536 h 3429000"/>
              <a:gd name="connsiteX4" fmla="*/ 0 w 12212578"/>
              <a:gd name="connsiteY4" fmla="*/ 1503947 h 3429000"/>
              <a:gd name="connsiteX5" fmla="*/ 12032 w 12212578"/>
              <a:gd name="connsiteY5" fmla="*/ 0 h 3429000"/>
              <a:gd name="connsiteX0" fmla="*/ 12032 w 12212578"/>
              <a:gd name="connsiteY0" fmla="*/ 0 h 3238075"/>
              <a:gd name="connsiteX1" fmla="*/ 12212578 w 12212578"/>
              <a:gd name="connsiteY1" fmla="*/ 0 h 3238075"/>
              <a:gd name="connsiteX2" fmla="*/ 12212578 w 12212578"/>
              <a:gd name="connsiteY2" fmla="*/ 1937084 h 3238075"/>
              <a:gd name="connsiteX3" fmla="*/ 6589820 w 12212578"/>
              <a:gd name="connsiteY3" fmla="*/ 2490536 h 3238075"/>
              <a:gd name="connsiteX4" fmla="*/ 0 w 12212578"/>
              <a:gd name="connsiteY4" fmla="*/ 1503947 h 3238075"/>
              <a:gd name="connsiteX5" fmla="*/ 12032 w 12212578"/>
              <a:gd name="connsiteY5" fmla="*/ 0 h 3238075"/>
              <a:gd name="connsiteX0" fmla="*/ 12032 w 12212578"/>
              <a:gd name="connsiteY0" fmla="*/ 0 h 3238075"/>
              <a:gd name="connsiteX1" fmla="*/ 12212578 w 12212578"/>
              <a:gd name="connsiteY1" fmla="*/ 0 h 3238075"/>
              <a:gd name="connsiteX2" fmla="*/ 12212578 w 12212578"/>
              <a:gd name="connsiteY2" fmla="*/ 1937084 h 3238075"/>
              <a:gd name="connsiteX3" fmla="*/ 6589820 w 12212578"/>
              <a:gd name="connsiteY3" fmla="*/ 2490536 h 3238075"/>
              <a:gd name="connsiteX4" fmla="*/ 0 w 12212578"/>
              <a:gd name="connsiteY4" fmla="*/ 1503947 h 3238075"/>
              <a:gd name="connsiteX5" fmla="*/ 12032 w 12212578"/>
              <a:gd name="connsiteY5" fmla="*/ 0 h 3238075"/>
              <a:gd name="connsiteX0" fmla="*/ 12032 w 12212578"/>
              <a:gd name="connsiteY0" fmla="*/ 0 h 3238075"/>
              <a:gd name="connsiteX1" fmla="*/ 12212578 w 12212578"/>
              <a:gd name="connsiteY1" fmla="*/ 0 h 3238075"/>
              <a:gd name="connsiteX2" fmla="*/ 12212578 w 12212578"/>
              <a:gd name="connsiteY2" fmla="*/ 1937084 h 3238075"/>
              <a:gd name="connsiteX3" fmla="*/ 6589820 w 12212578"/>
              <a:gd name="connsiteY3" fmla="*/ 2490536 h 3238075"/>
              <a:gd name="connsiteX4" fmla="*/ 0 w 12212578"/>
              <a:gd name="connsiteY4" fmla="*/ 1503947 h 3238075"/>
              <a:gd name="connsiteX5" fmla="*/ 12032 w 12212578"/>
              <a:gd name="connsiteY5" fmla="*/ 0 h 3238075"/>
              <a:gd name="connsiteX0" fmla="*/ 12032 w 12212578"/>
              <a:gd name="connsiteY0" fmla="*/ 0 h 3233532"/>
              <a:gd name="connsiteX1" fmla="*/ 12212578 w 12212578"/>
              <a:gd name="connsiteY1" fmla="*/ 0 h 3233532"/>
              <a:gd name="connsiteX2" fmla="*/ 12212578 w 12212578"/>
              <a:gd name="connsiteY2" fmla="*/ 1937084 h 3233532"/>
              <a:gd name="connsiteX3" fmla="*/ 6589820 w 12212578"/>
              <a:gd name="connsiteY3" fmla="*/ 2490536 h 3233532"/>
              <a:gd name="connsiteX4" fmla="*/ 0 w 12212578"/>
              <a:gd name="connsiteY4" fmla="*/ 1503947 h 3233532"/>
              <a:gd name="connsiteX5" fmla="*/ 12032 w 12212578"/>
              <a:gd name="connsiteY5" fmla="*/ 0 h 3233532"/>
              <a:gd name="connsiteX0" fmla="*/ 5682 w 12206228"/>
              <a:gd name="connsiteY0" fmla="*/ 0 h 3233532"/>
              <a:gd name="connsiteX1" fmla="*/ 12206228 w 12206228"/>
              <a:gd name="connsiteY1" fmla="*/ 0 h 3233532"/>
              <a:gd name="connsiteX2" fmla="*/ 12206228 w 12206228"/>
              <a:gd name="connsiteY2" fmla="*/ 1937084 h 3233532"/>
              <a:gd name="connsiteX3" fmla="*/ 6583470 w 12206228"/>
              <a:gd name="connsiteY3" fmla="*/ 2490536 h 3233532"/>
              <a:gd name="connsiteX4" fmla="*/ 0 w 12206228"/>
              <a:gd name="connsiteY4" fmla="*/ 1503947 h 3233532"/>
              <a:gd name="connsiteX5" fmla="*/ 5682 w 12206228"/>
              <a:gd name="connsiteY5" fmla="*/ 0 h 3233532"/>
              <a:gd name="connsiteX0" fmla="*/ 5682 w 12206228"/>
              <a:gd name="connsiteY0" fmla="*/ 0 h 3040765"/>
              <a:gd name="connsiteX1" fmla="*/ 12206228 w 12206228"/>
              <a:gd name="connsiteY1" fmla="*/ 0 h 3040765"/>
              <a:gd name="connsiteX2" fmla="*/ 12206228 w 12206228"/>
              <a:gd name="connsiteY2" fmla="*/ 1937084 h 3040765"/>
              <a:gd name="connsiteX3" fmla="*/ 6583470 w 12206228"/>
              <a:gd name="connsiteY3" fmla="*/ 2490536 h 3040765"/>
              <a:gd name="connsiteX4" fmla="*/ 0 w 12206228"/>
              <a:gd name="connsiteY4" fmla="*/ 1503947 h 3040765"/>
              <a:gd name="connsiteX5" fmla="*/ 5682 w 12206228"/>
              <a:gd name="connsiteY5" fmla="*/ 0 h 3040765"/>
              <a:gd name="connsiteX0" fmla="*/ 5682 w 12206228"/>
              <a:gd name="connsiteY0" fmla="*/ 0 h 3240200"/>
              <a:gd name="connsiteX1" fmla="*/ 12206228 w 12206228"/>
              <a:gd name="connsiteY1" fmla="*/ 0 h 3240200"/>
              <a:gd name="connsiteX2" fmla="*/ 12206228 w 12206228"/>
              <a:gd name="connsiteY2" fmla="*/ 1937084 h 3240200"/>
              <a:gd name="connsiteX3" fmla="*/ 6583470 w 12206228"/>
              <a:gd name="connsiteY3" fmla="*/ 2490536 h 3240200"/>
              <a:gd name="connsiteX4" fmla="*/ 0 w 12206228"/>
              <a:gd name="connsiteY4" fmla="*/ 1503947 h 3240200"/>
              <a:gd name="connsiteX5" fmla="*/ 5682 w 12206228"/>
              <a:gd name="connsiteY5" fmla="*/ 0 h 3240200"/>
              <a:gd name="connsiteX0" fmla="*/ 5682 w 12206228"/>
              <a:gd name="connsiteY0" fmla="*/ 0 h 3173447"/>
              <a:gd name="connsiteX1" fmla="*/ 12206228 w 12206228"/>
              <a:gd name="connsiteY1" fmla="*/ 0 h 3173447"/>
              <a:gd name="connsiteX2" fmla="*/ 12206228 w 12206228"/>
              <a:gd name="connsiteY2" fmla="*/ 1937084 h 3173447"/>
              <a:gd name="connsiteX3" fmla="*/ 6583470 w 12206228"/>
              <a:gd name="connsiteY3" fmla="*/ 2490536 h 3173447"/>
              <a:gd name="connsiteX4" fmla="*/ 0 w 12206228"/>
              <a:gd name="connsiteY4" fmla="*/ 1503947 h 3173447"/>
              <a:gd name="connsiteX5" fmla="*/ 5682 w 12206228"/>
              <a:gd name="connsiteY5" fmla="*/ 0 h 3173447"/>
              <a:gd name="connsiteX0" fmla="*/ 5682 w 12206228"/>
              <a:gd name="connsiteY0" fmla="*/ 0 h 3205275"/>
              <a:gd name="connsiteX1" fmla="*/ 12206228 w 12206228"/>
              <a:gd name="connsiteY1" fmla="*/ 0 h 3205275"/>
              <a:gd name="connsiteX2" fmla="*/ 12206228 w 12206228"/>
              <a:gd name="connsiteY2" fmla="*/ 1937084 h 3205275"/>
              <a:gd name="connsiteX3" fmla="*/ 6583470 w 12206228"/>
              <a:gd name="connsiteY3" fmla="*/ 2490536 h 3205275"/>
              <a:gd name="connsiteX4" fmla="*/ 0 w 12206228"/>
              <a:gd name="connsiteY4" fmla="*/ 1503947 h 3205275"/>
              <a:gd name="connsiteX5" fmla="*/ 5682 w 12206228"/>
              <a:gd name="connsiteY5" fmla="*/ 0 h 3205275"/>
              <a:gd name="connsiteX0" fmla="*/ 5682 w 12206228"/>
              <a:gd name="connsiteY0" fmla="*/ 0 h 3151458"/>
              <a:gd name="connsiteX1" fmla="*/ 12206228 w 12206228"/>
              <a:gd name="connsiteY1" fmla="*/ 0 h 3151458"/>
              <a:gd name="connsiteX2" fmla="*/ 12206228 w 12206228"/>
              <a:gd name="connsiteY2" fmla="*/ 1937084 h 3151458"/>
              <a:gd name="connsiteX3" fmla="*/ 6583470 w 12206228"/>
              <a:gd name="connsiteY3" fmla="*/ 2490536 h 3151458"/>
              <a:gd name="connsiteX4" fmla="*/ 0 w 12206228"/>
              <a:gd name="connsiteY4" fmla="*/ 1503947 h 3151458"/>
              <a:gd name="connsiteX5" fmla="*/ 5682 w 12206228"/>
              <a:gd name="connsiteY5" fmla="*/ 0 h 3151458"/>
              <a:gd name="connsiteX0" fmla="*/ 5682 w 12206228"/>
              <a:gd name="connsiteY0" fmla="*/ 0 h 3248312"/>
              <a:gd name="connsiteX1" fmla="*/ 12206228 w 12206228"/>
              <a:gd name="connsiteY1" fmla="*/ 0 h 3248312"/>
              <a:gd name="connsiteX2" fmla="*/ 12206228 w 12206228"/>
              <a:gd name="connsiteY2" fmla="*/ 1937084 h 3248312"/>
              <a:gd name="connsiteX3" fmla="*/ 6583470 w 12206228"/>
              <a:gd name="connsiteY3" fmla="*/ 2490536 h 3248312"/>
              <a:gd name="connsiteX4" fmla="*/ 0 w 12206228"/>
              <a:gd name="connsiteY4" fmla="*/ 1503947 h 3248312"/>
              <a:gd name="connsiteX5" fmla="*/ 5682 w 12206228"/>
              <a:gd name="connsiteY5" fmla="*/ 0 h 3248312"/>
              <a:gd name="connsiteX0" fmla="*/ 5682 w 12206228"/>
              <a:gd name="connsiteY0" fmla="*/ 0 h 3248312"/>
              <a:gd name="connsiteX1" fmla="*/ 12206228 w 12206228"/>
              <a:gd name="connsiteY1" fmla="*/ 0 h 3248312"/>
              <a:gd name="connsiteX2" fmla="*/ 12206228 w 12206228"/>
              <a:gd name="connsiteY2" fmla="*/ 1937084 h 3248312"/>
              <a:gd name="connsiteX3" fmla="*/ 6583470 w 12206228"/>
              <a:gd name="connsiteY3" fmla="*/ 2490536 h 3248312"/>
              <a:gd name="connsiteX4" fmla="*/ 0 w 12206228"/>
              <a:gd name="connsiteY4" fmla="*/ 1503947 h 3248312"/>
              <a:gd name="connsiteX5" fmla="*/ 5682 w 12206228"/>
              <a:gd name="connsiteY5" fmla="*/ 0 h 3248312"/>
              <a:gd name="connsiteX0" fmla="*/ 5682 w 12206228"/>
              <a:gd name="connsiteY0" fmla="*/ 0 h 3224083"/>
              <a:gd name="connsiteX1" fmla="*/ 12206228 w 12206228"/>
              <a:gd name="connsiteY1" fmla="*/ 0 h 3224083"/>
              <a:gd name="connsiteX2" fmla="*/ 12206228 w 12206228"/>
              <a:gd name="connsiteY2" fmla="*/ 1937084 h 3224083"/>
              <a:gd name="connsiteX3" fmla="*/ 6583470 w 12206228"/>
              <a:gd name="connsiteY3" fmla="*/ 2490536 h 3224083"/>
              <a:gd name="connsiteX4" fmla="*/ 0 w 12206228"/>
              <a:gd name="connsiteY4" fmla="*/ 1503947 h 3224083"/>
              <a:gd name="connsiteX5" fmla="*/ 5682 w 12206228"/>
              <a:gd name="connsiteY5" fmla="*/ 0 h 3224083"/>
              <a:gd name="connsiteX0" fmla="*/ 5682 w 12206228"/>
              <a:gd name="connsiteY0" fmla="*/ 0 h 3147946"/>
              <a:gd name="connsiteX1" fmla="*/ 12206228 w 12206228"/>
              <a:gd name="connsiteY1" fmla="*/ 0 h 3147946"/>
              <a:gd name="connsiteX2" fmla="*/ 12206228 w 12206228"/>
              <a:gd name="connsiteY2" fmla="*/ 1937084 h 3147946"/>
              <a:gd name="connsiteX3" fmla="*/ 6583470 w 12206228"/>
              <a:gd name="connsiteY3" fmla="*/ 2490536 h 3147946"/>
              <a:gd name="connsiteX4" fmla="*/ 0 w 12206228"/>
              <a:gd name="connsiteY4" fmla="*/ 1229627 h 3147946"/>
              <a:gd name="connsiteX5" fmla="*/ 5682 w 12206228"/>
              <a:gd name="connsiteY5" fmla="*/ 0 h 3147946"/>
              <a:gd name="connsiteX0" fmla="*/ 5682 w 12206228"/>
              <a:gd name="connsiteY0" fmla="*/ 0 h 3116972"/>
              <a:gd name="connsiteX1" fmla="*/ 12206228 w 12206228"/>
              <a:gd name="connsiteY1" fmla="*/ 0 h 3116972"/>
              <a:gd name="connsiteX2" fmla="*/ 12206228 w 12206228"/>
              <a:gd name="connsiteY2" fmla="*/ 1937084 h 3116972"/>
              <a:gd name="connsiteX3" fmla="*/ 6583470 w 12206228"/>
              <a:gd name="connsiteY3" fmla="*/ 2490536 h 3116972"/>
              <a:gd name="connsiteX4" fmla="*/ 0 w 12206228"/>
              <a:gd name="connsiteY4" fmla="*/ 1229627 h 3116972"/>
              <a:gd name="connsiteX5" fmla="*/ 5682 w 12206228"/>
              <a:gd name="connsiteY5" fmla="*/ 0 h 3116972"/>
              <a:gd name="connsiteX0" fmla="*/ 5682 w 12206228"/>
              <a:gd name="connsiteY0" fmla="*/ 0 h 3173205"/>
              <a:gd name="connsiteX1" fmla="*/ 12206228 w 12206228"/>
              <a:gd name="connsiteY1" fmla="*/ 0 h 3173205"/>
              <a:gd name="connsiteX2" fmla="*/ 12206228 w 12206228"/>
              <a:gd name="connsiteY2" fmla="*/ 1937084 h 3173205"/>
              <a:gd name="connsiteX3" fmla="*/ 6034830 w 12206228"/>
              <a:gd name="connsiteY3" fmla="*/ 2563688 h 3173205"/>
              <a:gd name="connsiteX4" fmla="*/ 0 w 12206228"/>
              <a:gd name="connsiteY4" fmla="*/ 1229627 h 3173205"/>
              <a:gd name="connsiteX5" fmla="*/ 5682 w 12206228"/>
              <a:gd name="connsiteY5" fmla="*/ 0 h 3173205"/>
              <a:gd name="connsiteX0" fmla="*/ 5682 w 12206228"/>
              <a:gd name="connsiteY0" fmla="*/ 0 h 3157023"/>
              <a:gd name="connsiteX1" fmla="*/ 12206228 w 12206228"/>
              <a:gd name="connsiteY1" fmla="*/ 0 h 3157023"/>
              <a:gd name="connsiteX2" fmla="*/ 12206228 w 12206228"/>
              <a:gd name="connsiteY2" fmla="*/ 1937084 h 3157023"/>
              <a:gd name="connsiteX3" fmla="*/ 6034830 w 12206228"/>
              <a:gd name="connsiteY3" fmla="*/ 2563688 h 3157023"/>
              <a:gd name="connsiteX4" fmla="*/ 0 w 12206228"/>
              <a:gd name="connsiteY4" fmla="*/ 1229627 h 3157023"/>
              <a:gd name="connsiteX5" fmla="*/ 5682 w 12206228"/>
              <a:gd name="connsiteY5" fmla="*/ 0 h 3157023"/>
              <a:gd name="connsiteX0" fmla="*/ 5682 w 12206228"/>
              <a:gd name="connsiteY0" fmla="*/ 0 h 3323018"/>
              <a:gd name="connsiteX1" fmla="*/ 12206228 w 12206228"/>
              <a:gd name="connsiteY1" fmla="*/ 0 h 3323018"/>
              <a:gd name="connsiteX2" fmla="*/ 12206228 w 12206228"/>
              <a:gd name="connsiteY2" fmla="*/ 1937084 h 3323018"/>
              <a:gd name="connsiteX3" fmla="*/ 5367318 w 12206228"/>
              <a:gd name="connsiteY3" fmla="*/ 2774000 h 3323018"/>
              <a:gd name="connsiteX4" fmla="*/ 0 w 12206228"/>
              <a:gd name="connsiteY4" fmla="*/ 1229627 h 3323018"/>
              <a:gd name="connsiteX5" fmla="*/ 5682 w 12206228"/>
              <a:gd name="connsiteY5" fmla="*/ 0 h 3323018"/>
              <a:gd name="connsiteX0" fmla="*/ 5682 w 12206228"/>
              <a:gd name="connsiteY0" fmla="*/ 0 h 3171792"/>
              <a:gd name="connsiteX1" fmla="*/ 12206228 w 12206228"/>
              <a:gd name="connsiteY1" fmla="*/ 0 h 3171792"/>
              <a:gd name="connsiteX2" fmla="*/ 12206228 w 12206228"/>
              <a:gd name="connsiteY2" fmla="*/ 1937084 h 3171792"/>
              <a:gd name="connsiteX3" fmla="*/ 5367318 w 12206228"/>
              <a:gd name="connsiteY3" fmla="*/ 2774000 h 3171792"/>
              <a:gd name="connsiteX4" fmla="*/ 0 w 12206228"/>
              <a:gd name="connsiteY4" fmla="*/ 1229627 h 3171792"/>
              <a:gd name="connsiteX5" fmla="*/ 5682 w 12206228"/>
              <a:gd name="connsiteY5" fmla="*/ 0 h 3171792"/>
              <a:gd name="connsiteX0" fmla="*/ 5682 w 12206228"/>
              <a:gd name="connsiteY0" fmla="*/ 0 h 3127211"/>
              <a:gd name="connsiteX1" fmla="*/ 12206228 w 12206228"/>
              <a:gd name="connsiteY1" fmla="*/ 0 h 3127211"/>
              <a:gd name="connsiteX2" fmla="*/ 12206228 w 12206228"/>
              <a:gd name="connsiteY2" fmla="*/ 1937084 h 3127211"/>
              <a:gd name="connsiteX3" fmla="*/ 5495334 w 12206228"/>
              <a:gd name="connsiteY3" fmla="*/ 2719136 h 3127211"/>
              <a:gd name="connsiteX4" fmla="*/ 0 w 12206228"/>
              <a:gd name="connsiteY4" fmla="*/ 1229627 h 3127211"/>
              <a:gd name="connsiteX5" fmla="*/ 5682 w 12206228"/>
              <a:gd name="connsiteY5" fmla="*/ 0 h 3127211"/>
              <a:gd name="connsiteX0" fmla="*/ 5682 w 12206228"/>
              <a:gd name="connsiteY0" fmla="*/ 0 h 3179065"/>
              <a:gd name="connsiteX1" fmla="*/ 12206228 w 12206228"/>
              <a:gd name="connsiteY1" fmla="*/ 0 h 3179065"/>
              <a:gd name="connsiteX2" fmla="*/ 12206228 w 12206228"/>
              <a:gd name="connsiteY2" fmla="*/ 1937084 h 3179065"/>
              <a:gd name="connsiteX3" fmla="*/ 5495334 w 12206228"/>
              <a:gd name="connsiteY3" fmla="*/ 2719136 h 3179065"/>
              <a:gd name="connsiteX4" fmla="*/ 0 w 12206228"/>
              <a:gd name="connsiteY4" fmla="*/ 1229627 h 3179065"/>
              <a:gd name="connsiteX5" fmla="*/ 5682 w 12206228"/>
              <a:gd name="connsiteY5" fmla="*/ 0 h 3179065"/>
              <a:gd name="connsiteX0" fmla="*/ 5682 w 12206228"/>
              <a:gd name="connsiteY0" fmla="*/ 0 h 3146006"/>
              <a:gd name="connsiteX1" fmla="*/ 12206228 w 12206228"/>
              <a:gd name="connsiteY1" fmla="*/ 0 h 3146006"/>
              <a:gd name="connsiteX2" fmla="*/ 12206228 w 12206228"/>
              <a:gd name="connsiteY2" fmla="*/ 1937084 h 3146006"/>
              <a:gd name="connsiteX3" fmla="*/ 5495334 w 12206228"/>
              <a:gd name="connsiteY3" fmla="*/ 2719136 h 3146006"/>
              <a:gd name="connsiteX4" fmla="*/ 0 w 12206228"/>
              <a:gd name="connsiteY4" fmla="*/ 1229627 h 3146006"/>
              <a:gd name="connsiteX5" fmla="*/ 5682 w 12206228"/>
              <a:gd name="connsiteY5" fmla="*/ 0 h 3146006"/>
              <a:gd name="connsiteX0" fmla="*/ 5682 w 12206228"/>
              <a:gd name="connsiteY0" fmla="*/ 0 h 3132140"/>
              <a:gd name="connsiteX1" fmla="*/ 12206228 w 12206228"/>
              <a:gd name="connsiteY1" fmla="*/ 0 h 3132140"/>
              <a:gd name="connsiteX2" fmla="*/ 12206228 w 12206228"/>
              <a:gd name="connsiteY2" fmla="*/ 1937084 h 3132140"/>
              <a:gd name="connsiteX3" fmla="*/ 5495334 w 12206228"/>
              <a:gd name="connsiteY3" fmla="*/ 2719136 h 3132140"/>
              <a:gd name="connsiteX4" fmla="*/ 0 w 12206228"/>
              <a:gd name="connsiteY4" fmla="*/ 1229627 h 3132140"/>
              <a:gd name="connsiteX5" fmla="*/ 5682 w 12206228"/>
              <a:gd name="connsiteY5" fmla="*/ 0 h 3132140"/>
              <a:gd name="connsiteX0" fmla="*/ 5682 w 12206228"/>
              <a:gd name="connsiteY0" fmla="*/ 0 h 3157611"/>
              <a:gd name="connsiteX1" fmla="*/ 12206228 w 12206228"/>
              <a:gd name="connsiteY1" fmla="*/ 0 h 3157611"/>
              <a:gd name="connsiteX2" fmla="*/ 12206228 w 12206228"/>
              <a:gd name="connsiteY2" fmla="*/ 1937084 h 3157611"/>
              <a:gd name="connsiteX3" fmla="*/ 5495334 w 12206228"/>
              <a:gd name="connsiteY3" fmla="*/ 2719136 h 3157611"/>
              <a:gd name="connsiteX4" fmla="*/ 0 w 12206228"/>
              <a:gd name="connsiteY4" fmla="*/ 1229627 h 3157611"/>
              <a:gd name="connsiteX5" fmla="*/ 5682 w 12206228"/>
              <a:gd name="connsiteY5" fmla="*/ 0 h 3157611"/>
              <a:gd name="connsiteX0" fmla="*/ 5682 w 12206228"/>
              <a:gd name="connsiteY0" fmla="*/ 0 h 3100392"/>
              <a:gd name="connsiteX1" fmla="*/ 12206228 w 12206228"/>
              <a:gd name="connsiteY1" fmla="*/ 0 h 3100392"/>
              <a:gd name="connsiteX2" fmla="*/ 12206228 w 12206228"/>
              <a:gd name="connsiteY2" fmla="*/ 1937084 h 3100392"/>
              <a:gd name="connsiteX3" fmla="*/ 5495334 w 12206228"/>
              <a:gd name="connsiteY3" fmla="*/ 2719136 h 3100392"/>
              <a:gd name="connsiteX4" fmla="*/ 0 w 12206228"/>
              <a:gd name="connsiteY4" fmla="*/ 1229627 h 3100392"/>
              <a:gd name="connsiteX5" fmla="*/ 5682 w 12206228"/>
              <a:gd name="connsiteY5" fmla="*/ 0 h 3100392"/>
              <a:gd name="connsiteX0" fmla="*/ 5682 w 12206228"/>
              <a:gd name="connsiteY0" fmla="*/ 0 h 3142318"/>
              <a:gd name="connsiteX1" fmla="*/ 12206228 w 12206228"/>
              <a:gd name="connsiteY1" fmla="*/ 0 h 3142318"/>
              <a:gd name="connsiteX2" fmla="*/ 12206228 w 12206228"/>
              <a:gd name="connsiteY2" fmla="*/ 1937084 h 3142318"/>
              <a:gd name="connsiteX3" fmla="*/ 5495334 w 12206228"/>
              <a:gd name="connsiteY3" fmla="*/ 2719136 h 3142318"/>
              <a:gd name="connsiteX4" fmla="*/ 0 w 12206228"/>
              <a:gd name="connsiteY4" fmla="*/ 1229627 h 3142318"/>
              <a:gd name="connsiteX5" fmla="*/ 5682 w 12206228"/>
              <a:gd name="connsiteY5" fmla="*/ 0 h 3142318"/>
              <a:gd name="connsiteX0" fmla="*/ 5682 w 12206228"/>
              <a:gd name="connsiteY0" fmla="*/ 0 h 3142318"/>
              <a:gd name="connsiteX1" fmla="*/ 12206228 w 12206228"/>
              <a:gd name="connsiteY1" fmla="*/ 0 h 3142318"/>
              <a:gd name="connsiteX2" fmla="*/ 12206228 w 12206228"/>
              <a:gd name="connsiteY2" fmla="*/ 1937084 h 3142318"/>
              <a:gd name="connsiteX3" fmla="*/ 5495334 w 12206228"/>
              <a:gd name="connsiteY3" fmla="*/ 2719136 h 3142318"/>
              <a:gd name="connsiteX4" fmla="*/ 0 w 12206228"/>
              <a:gd name="connsiteY4" fmla="*/ 1229627 h 3142318"/>
              <a:gd name="connsiteX5" fmla="*/ 5682 w 12206228"/>
              <a:gd name="connsiteY5" fmla="*/ 0 h 3142318"/>
              <a:gd name="connsiteX0" fmla="*/ 5682 w 12206228"/>
              <a:gd name="connsiteY0" fmla="*/ 0 h 3142318"/>
              <a:gd name="connsiteX1" fmla="*/ 12206228 w 12206228"/>
              <a:gd name="connsiteY1" fmla="*/ 0 h 3142318"/>
              <a:gd name="connsiteX2" fmla="*/ 12206228 w 12206228"/>
              <a:gd name="connsiteY2" fmla="*/ 1937084 h 3142318"/>
              <a:gd name="connsiteX3" fmla="*/ 5495334 w 12206228"/>
              <a:gd name="connsiteY3" fmla="*/ 2719136 h 3142318"/>
              <a:gd name="connsiteX4" fmla="*/ 0 w 12206228"/>
              <a:gd name="connsiteY4" fmla="*/ 1229627 h 3142318"/>
              <a:gd name="connsiteX5" fmla="*/ 5682 w 12206228"/>
              <a:gd name="connsiteY5" fmla="*/ 0 h 3142318"/>
              <a:gd name="connsiteX0" fmla="*/ 5682 w 12206228"/>
              <a:gd name="connsiteY0" fmla="*/ 0 h 3142318"/>
              <a:gd name="connsiteX1" fmla="*/ 12206228 w 12206228"/>
              <a:gd name="connsiteY1" fmla="*/ 0 h 3142318"/>
              <a:gd name="connsiteX2" fmla="*/ 12206228 w 12206228"/>
              <a:gd name="connsiteY2" fmla="*/ 1863932 h 3142318"/>
              <a:gd name="connsiteX3" fmla="*/ 5495334 w 12206228"/>
              <a:gd name="connsiteY3" fmla="*/ 2719136 h 3142318"/>
              <a:gd name="connsiteX4" fmla="*/ 0 w 12206228"/>
              <a:gd name="connsiteY4" fmla="*/ 1229627 h 3142318"/>
              <a:gd name="connsiteX5" fmla="*/ 5682 w 12206228"/>
              <a:gd name="connsiteY5" fmla="*/ 0 h 3142318"/>
              <a:gd name="connsiteX0" fmla="*/ 5682 w 12206228"/>
              <a:gd name="connsiteY0" fmla="*/ 0 h 3142318"/>
              <a:gd name="connsiteX1" fmla="*/ 12206228 w 12206228"/>
              <a:gd name="connsiteY1" fmla="*/ 0 h 3142318"/>
              <a:gd name="connsiteX2" fmla="*/ 12206228 w 12206228"/>
              <a:gd name="connsiteY2" fmla="*/ 1863932 h 3142318"/>
              <a:gd name="connsiteX3" fmla="*/ 5495334 w 12206228"/>
              <a:gd name="connsiteY3" fmla="*/ 2719136 h 3142318"/>
              <a:gd name="connsiteX4" fmla="*/ 0 w 12206228"/>
              <a:gd name="connsiteY4" fmla="*/ 1229627 h 3142318"/>
              <a:gd name="connsiteX5" fmla="*/ 5682 w 12206228"/>
              <a:gd name="connsiteY5" fmla="*/ 0 h 3142318"/>
              <a:gd name="connsiteX0" fmla="*/ 5682 w 12206228"/>
              <a:gd name="connsiteY0" fmla="*/ 0 h 3196946"/>
              <a:gd name="connsiteX1" fmla="*/ 12206228 w 12206228"/>
              <a:gd name="connsiteY1" fmla="*/ 0 h 3196946"/>
              <a:gd name="connsiteX2" fmla="*/ 12206228 w 12206228"/>
              <a:gd name="connsiteY2" fmla="*/ 1863932 h 3196946"/>
              <a:gd name="connsiteX3" fmla="*/ 5358174 w 12206228"/>
              <a:gd name="connsiteY3" fmla="*/ 2783144 h 3196946"/>
              <a:gd name="connsiteX4" fmla="*/ 0 w 12206228"/>
              <a:gd name="connsiteY4" fmla="*/ 1229627 h 3196946"/>
              <a:gd name="connsiteX5" fmla="*/ 5682 w 12206228"/>
              <a:gd name="connsiteY5" fmla="*/ 0 h 3196946"/>
              <a:gd name="connsiteX0" fmla="*/ 5682 w 12206228"/>
              <a:gd name="connsiteY0" fmla="*/ 0 h 3196946"/>
              <a:gd name="connsiteX1" fmla="*/ 12206228 w 12206228"/>
              <a:gd name="connsiteY1" fmla="*/ 0 h 3196946"/>
              <a:gd name="connsiteX2" fmla="*/ 12206228 w 12206228"/>
              <a:gd name="connsiteY2" fmla="*/ 1863932 h 3196946"/>
              <a:gd name="connsiteX3" fmla="*/ 5358174 w 12206228"/>
              <a:gd name="connsiteY3" fmla="*/ 2783144 h 3196946"/>
              <a:gd name="connsiteX4" fmla="*/ 0 w 12206228"/>
              <a:gd name="connsiteY4" fmla="*/ 1229627 h 3196946"/>
              <a:gd name="connsiteX5" fmla="*/ 5682 w 12206228"/>
              <a:gd name="connsiteY5" fmla="*/ 0 h 3196946"/>
              <a:gd name="connsiteX0" fmla="*/ 5682 w 12206228"/>
              <a:gd name="connsiteY0" fmla="*/ 0 h 3144128"/>
              <a:gd name="connsiteX1" fmla="*/ 12206228 w 12206228"/>
              <a:gd name="connsiteY1" fmla="*/ 0 h 3144128"/>
              <a:gd name="connsiteX2" fmla="*/ 12206228 w 12206228"/>
              <a:gd name="connsiteY2" fmla="*/ 1863932 h 3144128"/>
              <a:gd name="connsiteX3" fmla="*/ 5358174 w 12206228"/>
              <a:gd name="connsiteY3" fmla="*/ 2783144 h 3144128"/>
              <a:gd name="connsiteX4" fmla="*/ 0 w 12206228"/>
              <a:gd name="connsiteY4" fmla="*/ 1229627 h 3144128"/>
              <a:gd name="connsiteX5" fmla="*/ 5682 w 12206228"/>
              <a:gd name="connsiteY5" fmla="*/ 0 h 3144128"/>
              <a:gd name="connsiteX0" fmla="*/ 5682 w 12206228"/>
              <a:gd name="connsiteY0" fmla="*/ 0 h 3147880"/>
              <a:gd name="connsiteX1" fmla="*/ 12206228 w 12206228"/>
              <a:gd name="connsiteY1" fmla="*/ 0 h 3147880"/>
              <a:gd name="connsiteX2" fmla="*/ 12206228 w 12206228"/>
              <a:gd name="connsiteY2" fmla="*/ 1863932 h 3147880"/>
              <a:gd name="connsiteX3" fmla="*/ 5358174 w 12206228"/>
              <a:gd name="connsiteY3" fmla="*/ 2783144 h 3147880"/>
              <a:gd name="connsiteX4" fmla="*/ 0 w 12206228"/>
              <a:gd name="connsiteY4" fmla="*/ 1229627 h 3147880"/>
              <a:gd name="connsiteX5" fmla="*/ 5682 w 12206228"/>
              <a:gd name="connsiteY5" fmla="*/ 0 h 3147880"/>
              <a:gd name="connsiteX0" fmla="*/ 5682 w 12206228"/>
              <a:gd name="connsiteY0" fmla="*/ 0 h 3108500"/>
              <a:gd name="connsiteX1" fmla="*/ 12206228 w 12206228"/>
              <a:gd name="connsiteY1" fmla="*/ 0 h 3108500"/>
              <a:gd name="connsiteX2" fmla="*/ 12206228 w 12206228"/>
              <a:gd name="connsiteY2" fmla="*/ 1863932 h 3108500"/>
              <a:gd name="connsiteX3" fmla="*/ 5504478 w 12206228"/>
              <a:gd name="connsiteY3" fmla="*/ 2737424 h 3108500"/>
              <a:gd name="connsiteX4" fmla="*/ 0 w 12206228"/>
              <a:gd name="connsiteY4" fmla="*/ 1229627 h 3108500"/>
              <a:gd name="connsiteX5" fmla="*/ 5682 w 12206228"/>
              <a:gd name="connsiteY5" fmla="*/ 0 h 3108500"/>
              <a:gd name="connsiteX0" fmla="*/ 5682 w 12206228"/>
              <a:gd name="connsiteY0" fmla="*/ 0 h 3203346"/>
              <a:gd name="connsiteX1" fmla="*/ 12206228 w 12206228"/>
              <a:gd name="connsiteY1" fmla="*/ 0 h 3203346"/>
              <a:gd name="connsiteX2" fmla="*/ 12206228 w 12206228"/>
              <a:gd name="connsiteY2" fmla="*/ 1863932 h 3203346"/>
              <a:gd name="connsiteX3" fmla="*/ 5221014 w 12206228"/>
              <a:gd name="connsiteY3" fmla="*/ 2847152 h 3203346"/>
              <a:gd name="connsiteX4" fmla="*/ 0 w 12206228"/>
              <a:gd name="connsiteY4" fmla="*/ 1229627 h 3203346"/>
              <a:gd name="connsiteX5" fmla="*/ 5682 w 12206228"/>
              <a:gd name="connsiteY5" fmla="*/ 0 h 3203346"/>
              <a:gd name="connsiteX0" fmla="*/ 5682 w 12206228"/>
              <a:gd name="connsiteY0" fmla="*/ 0 h 3171605"/>
              <a:gd name="connsiteX1" fmla="*/ 12206228 w 12206228"/>
              <a:gd name="connsiteY1" fmla="*/ 0 h 3171605"/>
              <a:gd name="connsiteX2" fmla="*/ 12206228 w 12206228"/>
              <a:gd name="connsiteY2" fmla="*/ 1863932 h 3171605"/>
              <a:gd name="connsiteX3" fmla="*/ 5330742 w 12206228"/>
              <a:gd name="connsiteY3" fmla="*/ 2810576 h 3171605"/>
              <a:gd name="connsiteX4" fmla="*/ 0 w 12206228"/>
              <a:gd name="connsiteY4" fmla="*/ 1229627 h 3171605"/>
              <a:gd name="connsiteX5" fmla="*/ 5682 w 12206228"/>
              <a:gd name="connsiteY5" fmla="*/ 0 h 3171605"/>
              <a:gd name="connsiteX0" fmla="*/ 5682 w 12206228"/>
              <a:gd name="connsiteY0" fmla="*/ 0 h 3171605"/>
              <a:gd name="connsiteX1" fmla="*/ 12206228 w 12206228"/>
              <a:gd name="connsiteY1" fmla="*/ 0 h 3171605"/>
              <a:gd name="connsiteX2" fmla="*/ 12206228 w 12206228"/>
              <a:gd name="connsiteY2" fmla="*/ 1863932 h 3171605"/>
              <a:gd name="connsiteX3" fmla="*/ 5330742 w 12206228"/>
              <a:gd name="connsiteY3" fmla="*/ 2810576 h 3171605"/>
              <a:gd name="connsiteX4" fmla="*/ 0 w 12206228"/>
              <a:gd name="connsiteY4" fmla="*/ 1229627 h 3171605"/>
              <a:gd name="connsiteX5" fmla="*/ 5682 w 12206228"/>
              <a:gd name="connsiteY5" fmla="*/ 0 h 3171605"/>
              <a:gd name="connsiteX0" fmla="*/ 5682 w 12206228"/>
              <a:gd name="connsiteY0" fmla="*/ 0 h 3171605"/>
              <a:gd name="connsiteX1" fmla="*/ 12206228 w 12206228"/>
              <a:gd name="connsiteY1" fmla="*/ 0 h 3171605"/>
              <a:gd name="connsiteX2" fmla="*/ 12206228 w 12206228"/>
              <a:gd name="connsiteY2" fmla="*/ 1863932 h 3171605"/>
              <a:gd name="connsiteX3" fmla="*/ 5330742 w 12206228"/>
              <a:gd name="connsiteY3" fmla="*/ 2810576 h 3171605"/>
              <a:gd name="connsiteX4" fmla="*/ 0 w 12206228"/>
              <a:gd name="connsiteY4" fmla="*/ 1229627 h 3171605"/>
              <a:gd name="connsiteX5" fmla="*/ 5682 w 12206228"/>
              <a:gd name="connsiteY5" fmla="*/ 0 h 3171605"/>
              <a:gd name="connsiteX0" fmla="*/ 5682 w 12206228"/>
              <a:gd name="connsiteY0" fmla="*/ 0 h 3171605"/>
              <a:gd name="connsiteX1" fmla="*/ 12206228 w 12206228"/>
              <a:gd name="connsiteY1" fmla="*/ 0 h 3171605"/>
              <a:gd name="connsiteX2" fmla="*/ 12206228 w 12206228"/>
              <a:gd name="connsiteY2" fmla="*/ 1863932 h 3171605"/>
              <a:gd name="connsiteX3" fmla="*/ 5330742 w 12206228"/>
              <a:gd name="connsiteY3" fmla="*/ 2810576 h 3171605"/>
              <a:gd name="connsiteX4" fmla="*/ 0 w 12206228"/>
              <a:gd name="connsiteY4" fmla="*/ 1229627 h 3171605"/>
              <a:gd name="connsiteX5" fmla="*/ 5682 w 12206228"/>
              <a:gd name="connsiteY5" fmla="*/ 0 h 3171605"/>
              <a:gd name="connsiteX0" fmla="*/ 5682 w 12206228"/>
              <a:gd name="connsiteY0" fmla="*/ 0 h 3179087"/>
              <a:gd name="connsiteX1" fmla="*/ 12206228 w 12206228"/>
              <a:gd name="connsiteY1" fmla="*/ 0 h 3179087"/>
              <a:gd name="connsiteX2" fmla="*/ 12206228 w 12206228"/>
              <a:gd name="connsiteY2" fmla="*/ 1863932 h 3179087"/>
              <a:gd name="connsiteX3" fmla="*/ 5330742 w 12206228"/>
              <a:gd name="connsiteY3" fmla="*/ 2810576 h 3179087"/>
              <a:gd name="connsiteX4" fmla="*/ 0 w 12206228"/>
              <a:gd name="connsiteY4" fmla="*/ 1229627 h 3179087"/>
              <a:gd name="connsiteX5" fmla="*/ 5682 w 12206228"/>
              <a:gd name="connsiteY5" fmla="*/ 0 h 3179087"/>
              <a:gd name="connsiteX0" fmla="*/ 5682 w 12206228"/>
              <a:gd name="connsiteY0" fmla="*/ 0 h 3179087"/>
              <a:gd name="connsiteX1" fmla="*/ 12206228 w 12206228"/>
              <a:gd name="connsiteY1" fmla="*/ 0 h 3179087"/>
              <a:gd name="connsiteX2" fmla="*/ 12206228 w 12206228"/>
              <a:gd name="connsiteY2" fmla="*/ 1863932 h 3179087"/>
              <a:gd name="connsiteX3" fmla="*/ 5330742 w 12206228"/>
              <a:gd name="connsiteY3" fmla="*/ 2810576 h 3179087"/>
              <a:gd name="connsiteX4" fmla="*/ 0 w 12206228"/>
              <a:gd name="connsiteY4" fmla="*/ 1229627 h 3179087"/>
              <a:gd name="connsiteX5" fmla="*/ 5682 w 12206228"/>
              <a:gd name="connsiteY5" fmla="*/ 0 h 3179087"/>
              <a:gd name="connsiteX0" fmla="*/ 5682 w 12206228"/>
              <a:gd name="connsiteY0" fmla="*/ 0 h 3179087"/>
              <a:gd name="connsiteX1" fmla="*/ 12206228 w 12206228"/>
              <a:gd name="connsiteY1" fmla="*/ 0 h 3179087"/>
              <a:gd name="connsiteX2" fmla="*/ 12206228 w 12206228"/>
              <a:gd name="connsiteY2" fmla="*/ 1863932 h 3179087"/>
              <a:gd name="connsiteX3" fmla="*/ 5413038 w 12206228"/>
              <a:gd name="connsiteY3" fmla="*/ 2810576 h 3179087"/>
              <a:gd name="connsiteX4" fmla="*/ 0 w 12206228"/>
              <a:gd name="connsiteY4" fmla="*/ 1229627 h 3179087"/>
              <a:gd name="connsiteX5" fmla="*/ 5682 w 12206228"/>
              <a:gd name="connsiteY5" fmla="*/ 0 h 3179087"/>
              <a:gd name="connsiteX0" fmla="*/ 5682 w 12206228"/>
              <a:gd name="connsiteY0" fmla="*/ 0 h 3202850"/>
              <a:gd name="connsiteX1" fmla="*/ 12206228 w 12206228"/>
              <a:gd name="connsiteY1" fmla="*/ 0 h 3202850"/>
              <a:gd name="connsiteX2" fmla="*/ 12206228 w 12206228"/>
              <a:gd name="connsiteY2" fmla="*/ 1863932 h 3202850"/>
              <a:gd name="connsiteX3" fmla="*/ 5330742 w 12206228"/>
              <a:gd name="connsiteY3" fmla="*/ 2838008 h 3202850"/>
              <a:gd name="connsiteX4" fmla="*/ 0 w 12206228"/>
              <a:gd name="connsiteY4" fmla="*/ 1229627 h 3202850"/>
              <a:gd name="connsiteX5" fmla="*/ 5682 w 12206228"/>
              <a:gd name="connsiteY5" fmla="*/ 0 h 320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6228" h="3202850">
                <a:moveTo>
                  <a:pt x="5682" y="0"/>
                </a:moveTo>
                <a:lnTo>
                  <a:pt x="12206228" y="0"/>
                </a:lnTo>
                <a:lnTo>
                  <a:pt x="12206228" y="1863932"/>
                </a:lnTo>
                <a:cubicBezTo>
                  <a:pt x="11205468" y="1406732"/>
                  <a:pt x="9525165" y="1479402"/>
                  <a:pt x="5330742" y="2838008"/>
                </a:cubicBezTo>
                <a:cubicBezTo>
                  <a:pt x="1716334" y="3967853"/>
                  <a:pt x="10174" y="2201111"/>
                  <a:pt x="0" y="1229627"/>
                </a:cubicBezTo>
                <a:cubicBezTo>
                  <a:pt x="4011" y="728311"/>
                  <a:pt x="1671" y="501316"/>
                  <a:pt x="5682" y="0"/>
                </a:cubicBezTo>
                <a:close/>
              </a:path>
            </a:pathLst>
          </a:custGeom>
          <a:ln w="57150"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3147FFA-DBF7-D667-22A2-6A743094B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217" y="3783338"/>
            <a:ext cx="2160000" cy="1874571"/>
          </a:xfrm>
          <a:prstGeom prst="rect">
            <a:avLst/>
          </a:prstGeom>
        </p:spPr>
      </p:pic>
      <p:pic>
        <p:nvPicPr>
          <p:cNvPr id="1027" name="Picture 3" descr="D:\Plongée\.CTR AURA\IRS\Nouveau-logo-CTR-AURA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996" y="21020"/>
            <a:ext cx="14565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99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L * 1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4D230-74EE-4C71-8ECB-C127A61D04D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C35DA7-3832-D880-7789-3E71F050E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188720"/>
            <a:ext cx="10972800" cy="2377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1C1095A0-1A57-C78B-435E-ABD105BC0D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840480"/>
            <a:ext cx="10972800" cy="2377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4143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L * 1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A926-AA84-4221-A07E-24CC7C3F9FD3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C35DA7-3832-D880-7789-3E71F050E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188720"/>
            <a:ext cx="10972800" cy="1554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1C1095A0-1A57-C78B-435E-ABD105BC0D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4663440"/>
            <a:ext cx="10972800" cy="1554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8735DC8F-572C-94D7-EDB3-307C97B7A6D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2926080"/>
            <a:ext cx="10972800" cy="15544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0523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 (2L * 2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2F6DA-4CCC-4048-BBE1-BDFF4682C4DF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C35DA7-3832-D880-7789-3E71F050E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188720"/>
            <a:ext cx="5394960" cy="2377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251D725A-9E42-4790-3B56-C2E4D2170E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4394" y="1188720"/>
            <a:ext cx="5394960" cy="2377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8EE33F90-95BD-4705-A194-438A4ABD1A4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12648" y="3840480"/>
            <a:ext cx="5394960" cy="2377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FE98A67A-4B2F-FECE-DC25-2EB665C1BFF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84394" y="3840480"/>
            <a:ext cx="5394960" cy="2377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13103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L * 1C +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6A8C1-F94B-438C-A49B-95B158EFF243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C35DA7-3832-D880-7789-3E71F050E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188720"/>
            <a:ext cx="539496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99A4B066-5A34-7E1D-A1BC-89CDDCE1B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84394" y="1188720"/>
            <a:ext cx="5394960" cy="5029200"/>
          </a:xfrm>
          <a:prstGeom prst="roundRect">
            <a:avLst>
              <a:gd name="adj" fmla="val 5649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69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(1L * 2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B1E8-E943-4023-BF6C-D6931602E4C1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251D725A-9E42-4790-3B56-C2E4D2170E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4394" y="1188720"/>
            <a:ext cx="539496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8" name="Espace réservé pour une image  2">
            <a:extLst>
              <a:ext uri="{FF2B5EF4-FFF2-40B4-BE49-F238E27FC236}">
                <a16:creationId xmlns:a16="http://schemas.microsoft.com/office/drawing/2014/main" id="{195042D1-4588-244F-2D2A-FB435EAEDB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2648" y="1188720"/>
            <a:ext cx="5394960" cy="5029200"/>
          </a:xfrm>
          <a:prstGeom prst="roundRect">
            <a:avLst>
              <a:gd name="adj" fmla="val 5649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600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 (1L * 1C + Image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C99F4-C828-4063-B030-469FDE6233A3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CD79C746-C7FA-3785-2A79-1CF754D248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188720"/>
            <a:ext cx="3538728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5ED4EA07-D5AD-609C-4C3A-53991B2923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28160" y="1188720"/>
            <a:ext cx="7251192" cy="5029200"/>
          </a:xfrm>
          <a:prstGeom prst="roundRect">
            <a:avLst>
              <a:gd name="adj" fmla="val 5649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239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L * Image 2/3 + 1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E1888-A0FA-4C63-A45C-3F53A22EBC0D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CD79C746-C7FA-3785-2A79-1CF754D248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40624" y="1188720"/>
            <a:ext cx="3538728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3C10CBAC-A801-7474-A07E-30041A146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2648" y="1188720"/>
            <a:ext cx="7251192" cy="5029200"/>
          </a:xfrm>
          <a:prstGeom prst="roundRect">
            <a:avLst>
              <a:gd name="adj" fmla="val 5649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973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'attente - Techn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2A4A3D-44A7-84E3-3098-C65EE6B82FBC}"/>
              </a:ext>
            </a:extLst>
          </p:cNvPr>
          <p:cNvSpPr/>
          <p:nvPr userDrawn="1"/>
        </p:nvSpPr>
        <p:spPr>
          <a:xfrm>
            <a:off x="175364" y="118997"/>
            <a:ext cx="11674258" cy="11899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phique 33">
            <a:extLst>
              <a:ext uri="{FF2B5EF4-FFF2-40B4-BE49-F238E27FC236}">
                <a16:creationId xmlns:a16="http://schemas.microsoft.com/office/drawing/2014/main" id="{3B733669-8C7E-4325-BEAC-A7F4934E4A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6000" y="1767789"/>
            <a:ext cx="5760000" cy="3322421"/>
          </a:xfrm>
          <a:prstGeom prst="rect">
            <a:avLst/>
          </a:prstGeom>
        </p:spPr>
      </p:pic>
      <p:pic>
        <p:nvPicPr>
          <p:cNvPr id="4" name="Picture 3" descr="D:\Plongée\.CTR AURA\IRS\Nouveau-logo-CTR-AURA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996" y="21020"/>
            <a:ext cx="14565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559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'attente - Techniqu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2A4A3D-44A7-84E3-3098-C65EE6B82FBC}"/>
              </a:ext>
            </a:extLst>
          </p:cNvPr>
          <p:cNvSpPr/>
          <p:nvPr userDrawn="1"/>
        </p:nvSpPr>
        <p:spPr>
          <a:xfrm>
            <a:off x="175364" y="118997"/>
            <a:ext cx="11674258" cy="11899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40512B5-2C4D-B283-88F2-15965B8957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2493" y="1767795"/>
            <a:ext cx="5760000" cy="332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30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'attente - FFESS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2A4A3D-44A7-84E3-3098-C65EE6B82FBC}"/>
              </a:ext>
            </a:extLst>
          </p:cNvPr>
          <p:cNvSpPr/>
          <p:nvPr userDrawn="1"/>
        </p:nvSpPr>
        <p:spPr>
          <a:xfrm>
            <a:off x="175364" y="118997"/>
            <a:ext cx="11674258" cy="11899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3E1697F4-4E43-DD11-71CB-F866F1FE65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6000" y="622403"/>
            <a:ext cx="5760000" cy="561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8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que 12">
            <a:extLst>
              <a:ext uri="{FF2B5EF4-FFF2-40B4-BE49-F238E27FC236}">
                <a16:creationId xmlns:a16="http://schemas.microsoft.com/office/drawing/2014/main" id="{D82562F2-037E-E131-B46A-CA701E6D70FF}"/>
              </a:ext>
            </a:extLst>
          </p:cNvPr>
          <p:cNvSpPr/>
          <p:nvPr userDrawn="1"/>
        </p:nvSpPr>
        <p:spPr>
          <a:xfrm flipV="1">
            <a:off x="0" y="-1"/>
            <a:ext cx="12210620" cy="3838575"/>
          </a:xfrm>
          <a:custGeom>
            <a:avLst/>
            <a:gdLst>
              <a:gd name="connsiteX0" fmla="*/ 3624414 w 12190148"/>
              <a:gd name="connsiteY0" fmla="*/ 1797750 h 2989176"/>
              <a:gd name="connsiteX1" fmla="*/ 3601910 w 12190148"/>
              <a:gd name="connsiteY1" fmla="*/ 1804017 h 2989176"/>
              <a:gd name="connsiteX2" fmla="*/ 3605043 w 12190148"/>
              <a:gd name="connsiteY2" fmla="*/ 1800172 h 2989176"/>
              <a:gd name="connsiteX3" fmla="*/ 2910555 w 12190148"/>
              <a:gd name="connsiteY3" fmla="*/ 1847458 h 2989176"/>
              <a:gd name="connsiteX4" fmla="*/ 996582 w 12190148"/>
              <a:gd name="connsiteY4" fmla="*/ 1257799 h 2989176"/>
              <a:gd name="connsiteX5" fmla="*/ 0 w 12190148"/>
              <a:gd name="connsiteY5" fmla="*/ 0 h 2989176"/>
              <a:gd name="connsiteX6" fmla="*/ 0 w 12190148"/>
              <a:gd name="connsiteY6" fmla="*/ 2989176 h 2989176"/>
              <a:gd name="connsiteX7" fmla="*/ 12190148 w 12190148"/>
              <a:gd name="connsiteY7" fmla="*/ 2989176 h 2989176"/>
              <a:gd name="connsiteX8" fmla="*/ 12190148 w 12190148"/>
              <a:gd name="connsiteY8" fmla="*/ 494659 h 2989176"/>
              <a:gd name="connsiteX9" fmla="*/ 3624414 w 12190148"/>
              <a:gd name="connsiteY9" fmla="*/ 1797750 h 2989176"/>
              <a:gd name="connsiteX0" fmla="*/ 3632960 w 12198694"/>
              <a:gd name="connsiteY0" fmla="*/ 1797750 h 5706738"/>
              <a:gd name="connsiteX1" fmla="*/ 3610456 w 12198694"/>
              <a:gd name="connsiteY1" fmla="*/ 1804017 h 5706738"/>
              <a:gd name="connsiteX2" fmla="*/ 3613589 w 12198694"/>
              <a:gd name="connsiteY2" fmla="*/ 1800172 h 5706738"/>
              <a:gd name="connsiteX3" fmla="*/ 2919101 w 12198694"/>
              <a:gd name="connsiteY3" fmla="*/ 1847458 h 5706738"/>
              <a:gd name="connsiteX4" fmla="*/ 1005128 w 12198694"/>
              <a:gd name="connsiteY4" fmla="*/ 1257799 h 5706738"/>
              <a:gd name="connsiteX5" fmla="*/ 8546 w 12198694"/>
              <a:gd name="connsiteY5" fmla="*/ 0 h 5706738"/>
              <a:gd name="connsiteX6" fmla="*/ 0 w 12198694"/>
              <a:gd name="connsiteY6" fmla="*/ 5706738 h 5706738"/>
              <a:gd name="connsiteX7" fmla="*/ 12198694 w 12198694"/>
              <a:gd name="connsiteY7" fmla="*/ 2989176 h 5706738"/>
              <a:gd name="connsiteX8" fmla="*/ 12198694 w 12198694"/>
              <a:gd name="connsiteY8" fmla="*/ 494659 h 5706738"/>
              <a:gd name="connsiteX9" fmla="*/ 3632960 w 12198694"/>
              <a:gd name="connsiteY9" fmla="*/ 1797750 h 5706738"/>
              <a:gd name="connsiteX0" fmla="*/ 3632960 w 12207240"/>
              <a:gd name="connsiteY0" fmla="*/ 1797750 h 5723831"/>
              <a:gd name="connsiteX1" fmla="*/ 3610456 w 12207240"/>
              <a:gd name="connsiteY1" fmla="*/ 1804017 h 5723831"/>
              <a:gd name="connsiteX2" fmla="*/ 3613589 w 12207240"/>
              <a:gd name="connsiteY2" fmla="*/ 1800172 h 5723831"/>
              <a:gd name="connsiteX3" fmla="*/ 2919101 w 12207240"/>
              <a:gd name="connsiteY3" fmla="*/ 1847458 h 5723831"/>
              <a:gd name="connsiteX4" fmla="*/ 1005128 w 12207240"/>
              <a:gd name="connsiteY4" fmla="*/ 1257799 h 5723831"/>
              <a:gd name="connsiteX5" fmla="*/ 8546 w 12207240"/>
              <a:gd name="connsiteY5" fmla="*/ 0 h 5723831"/>
              <a:gd name="connsiteX6" fmla="*/ 0 w 12207240"/>
              <a:gd name="connsiteY6" fmla="*/ 5706738 h 5723831"/>
              <a:gd name="connsiteX7" fmla="*/ 12207240 w 12207240"/>
              <a:gd name="connsiteY7" fmla="*/ 5723831 h 5723831"/>
              <a:gd name="connsiteX8" fmla="*/ 12198694 w 12207240"/>
              <a:gd name="connsiteY8" fmla="*/ 494659 h 5723831"/>
              <a:gd name="connsiteX9" fmla="*/ 3632960 w 12207240"/>
              <a:gd name="connsiteY9" fmla="*/ 1797750 h 5723831"/>
              <a:gd name="connsiteX0" fmla="*/ 3632960 w 12208770"/>
              <a:gd name="connsiteY0" fmla="*/ 1797750 h 5723831"/>
              <a:gd name="connsiteX1" fmla="*/ 3610456 w 12208770"/>
              <a:gd name="connsiteY1" fmla="*/ 1804017 h 5723831"/>
              <a:gd name="connsiteX2" fmla="*/ 3613589 w 12208770"/>
              <a:gd name="connsiteY2" fmla="*/ 1800172 h 5723831"/>
              <a:gd name="connsiteX3" fmla="*/ 2919101 w 12208770"/>
              <a:gd name="connsiteY3" fmla="*/ 1847458 h 5723831"/>
              <a:gd name="connsiteX4" fmla="*/ 1005128 w 12208770"/>
              <a:gd name="connsiteY4" fmla="*/ 1257799 h 5723831"/>
              <a:gd name="connsiteX5" fmla="*/ 8546 w 12208770"/>
              <a:gd name="connsiteY5" fmla="*/ 0 h 5723831"/>
              <a:gd name="connsiteX6" fmla="*/ 0 w 12208770"/>
              <a:gd name="connsiteY6" fmla="*/ 5706738 h 5723831"/>
              <a:gd name="connsiteX7" fmla="*/ 12207240 w 12208770"/>
              <a:gd name="connsiteY7" fmla="*/ 5723831 h 5723831"/>
              <a:gd name="connsiteX8" fmla="*/ 12208030 w 12208770"/>
              <a:gd name="connsiteY8" fmla="*/ 494659 h 5723831"/>
              <a:gd name="connsiteX9" fmla="*/ 3632960 w 12208770"/>
              <a:gd name="connsiteY9" fmla="*/ 1797750 h 5723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8770" h="5723831">
                <a:moveTo>
                  <a:pt x="3632960" y="1797750"/>
                </a:moveTo>
                <a:cubicBezTo>
                  <a:pt x="3619287" y="1801311"/>
                  <a:pt x="3610456" y="1804017"/>
                  <a:pt x="3610456" y="1804017"/>
                </a:cubicBezTo>
                <a:lnTo>
                  <a:pt x="3613589" y="1800172"/>
                </a:lnTo>
                <a:cubicBezTo>
                  <a:pt x="3362058" y="1831506"/>
                  <a:pt x="3132746" y="1847458"/>
                  <a:pt x="2919101" y="1847458"/>
                </a:cubicBezTo>
                <a:cubicBezTo>
                  <a:pt x="2178466" y="1847458"/>
                  <a:pt x="1627974" y="1656602"/>
                  <a:pt x="1005128" y="1257799"/>
                </a:cubicBezTo>
                <a:cubicBezTo>
                  <a:pt x="20368" y="627689"/>
                  <a:pt x="8546" y="0"/>
                  <a:pt x="8546" y="0"/>
                </a:cubicBezTo>
                <a:cubicBezTo>
                  <a:pt x="5697" y="1902246"/>
                  <a:pt x="2849" y="3804492"/>
                  <a:pt x="0" y="5706738"/>
                </a:cubicBezTo>
                <a:lnTo>
                  <a:pt x="12207240" y="5723831"/>
                </a:lnTo>
                <a:cubicBezTo>
                  <a:pt x="12204391" y="3980774"/>
                  <a:pt x="12210879" y="2237716"/>
                  <a:pt x="12208030" y="494659"/>
                </a:cubicBezTo>
                <a:cubicBezTo>
                  <a:pt x="10258450" y="-637801"/>
                  <a:pt x="6650907" y="1414329"/>
                  <a:pt x="3632960" y="17977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2" name="Espace réservé pour une image  5">
            <a:extLst>
              <a:ext uri="{FF2B5EF4-FFF2-40B4-BE49-F238E27FC236}">
                <a16:creationId xmlns:a16="http://schemas.microsoft.com/office/drawing/2014/main" id="{F9DFD747-237B-5773-B5EB-A55425451F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/>
        </p:blipFill>
        <p:spPr>
          <a:xfrm>
            <a:off x="8426103" y="872836"/>
            <a:ext cx="2952749" cy="2867935"/>
          </a:xfrm>
          <a:prstGeom prst="ellipse">
            <a:avLst/>
          </a:prstGeom>
          <a:ln w="190500" cap="rnd">
            <a:noFill/>
            <a:prstDash val="solid"/>
          </a:ln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60FEBDD-0717-8AAA-1DC2-15A9FE3C2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3720307"/>
            <a:ext cx="10847833" cy="41354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fr-FR" sz="2600" b="1" cap="all" baseline="0" dirty="0">
                <a:solidFill>
                  <a:srgbClr val="0470B8"/>
                </a:solidFill>
                <a:latin typeface="Triomphe" panose="02000303000000000000" pitchFamily="2" charset="0"/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8BFEEF-1AD1-1CD0-17FA-71D2C562C6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648" y="6400800"/>
            <a:ext cx="1371600" cy="274320"/>
          </a:xfrm>
        </p:spPr>
        <p:txBody>
          <a:bodyPr/>
          <a:lstStyle/>
          <a:p>
            <a:fld id="{0C97FE9D-28D9-4949-AC9C-5A3AD4CC56E1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D0ABCC-630C-8F3C-3BB3-AB6406F32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5605DD-38FB-748C-EFDF-EB292BE7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F9C3DB-16D2-6574-FF02-857B7433A595}"/>
              </a:ext>
            </a:extLst>
          </p:cNvPr>
          <p:cNvSpPr/>
          <p:nvPr userDrawn="1"/>
        </p:nvSpPr>
        <p:spPr>
          <a:xfrm rot="10800000" flipH="1">
            <a:off x="612648" y="3720305"/>
            <a:ext cx="45719" cy="786610"/>
          </a:xfrm>
          <a:prstGeom prst="rect">
            <a:avLst/>
          </a:prstGeom>
          <a:solidFill>
            <a:srgbClr val="DF0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83F3F210-164A-7365-E8A7-F25A6B58BD4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01051" y="852371"/>
            <a:ext cx="2952749" cy="2867935"/>
          </a:xfrm>
          <a:prstGeom prst="ellipse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8FAAA70C-97AC-6CE4-A808-D538E8BCDB06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731519" y="4143600"/>
            <a:ext cx="10847833" cy="36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lang="fr-FR" sz="2000" b="1" kern="1200" cap="all" baseline="0" dirty="0" smtClean="0">
                <a:solidFill>
                  <a:schemeClr val="bg1"/>
                </a:solidFill>
                <a:highlight>
                  <a:srgbClr val="DF0024"/>
                </a:highlight>
                <a:latin typeface="Triomphe" panose="02000303000000000000" pitchFamily="2" charset="0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</a:t>
            </a:r>
            <a:r>
              <a:rPr lang="fr-FR" dirty="0" err="1"/>
              <a:t>MODifier</a:t>
            </a:r>
            <a:r>
              <a:rPr lang="fr-FR" dirty="0"/>
              <a:t> les </a:t>
            </a:r>
            <a:r>
              <a:rPr lang="fr-FR" dirty="0" err="1"/>
              <a:t>STYLEs</a:t>
            </a:r>
            <a:r>
              <a:rPr lang="fr-FR" dirty="0"/>
              <a:t> du texte du masque	</a:t>
            </a:r>
          </a:p>
        </p:txBody>
      </p:sp>
    </p:spTree>
    <p:extLst>
      <p:ext uri="{BB962C8B-B14F-4D97-AF65-F5344CB8AC3E}">
        <p14:creationId xmlns:p14="http://schemas.microsoft.com/office/powerpoint/2010/main" val="1395203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'attente - FFESSM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D2A4A3D-44A7-84E3-3098-C65EE6B82FBC}"/>
              </a:ext>
            </a:extLst>
          </p:cNvPr>
          <p:cNvSpPr/>
          <p:nvPr userDrawn="1"/>
        </p:nvSpPr>
        <p:spPr>
          <a:xfrm>
            <a:off x="175364" y="118997"/>
            <a:ext cx="11674258" cy="11899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B01796E-D432-72F1-F0C5-59A660CB07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2493" y="688354"/>
            <a:ext cx="5760000" cy="548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71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55C1-78AA-42FD-A66F-CB42F5C320C3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332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L * 1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3C89-BADF-4CA9-9E3F-B3D630589A1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C35DA7-3832-D880-7789-3E71F050E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188720"/>
            <a:ext cx="1097280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6762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L * 2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B4845-8FE4-4489-B6C6-CD06BB66DA64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C35DA7-3832-D880-7789-3E71F050E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188720"/>
            <a:ext cx="539496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251D725A-9E42-4790-3B56-C2E4D2170E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4394" y="1188720"/>
            <a:ext cx="5394960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7856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L * 2C avec titr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89D3E-3BE8-4A33-8227-59EEA3488904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C35DA7-3832-D880-7789-3E71F050E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828800"/>
            <a:ext cx="539496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251D725A-9E42-4790-3B56-C2E4D2170E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4394" y="1828800"/>
            <a:ext cx="539496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1879E6F-1E43-6D25-245E-78BE356C4F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775" y="1188720"/>
            <a:ext cx="5394325" cy="640080"/>
          </a:xfrm>
          <a:prstGeom prst="rect">
            <a:avLst/>
          </a:prstGeom>
        </p:spPr>
        <p:txBody>
          <a:bodyPr numCol="1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colonne</a:t>
            </a:r>
            <a:endParaRPr lang="fr-CH" dirty="0"/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D314B2CE-55A9-628C-33EE-ED03E3A317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81344" y="1188720"/>
            <a:ext cx="5394325" cy="640080"/>
          </a:xfrm>
          <a:prstGeom prst="rect">
            <a:avLst/>
          </a:prstGeom>
        </p:spPr>
        <p:txBody>
          <a:bodyPr numCol="1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b="1"/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Titre colonne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8709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L * 3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0081-5B5C-48C8-9BB7-3B8F5A9A9A35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C35DA7-3832-D880-7789-3E71F050E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188720"/>
            <a:ext cx="3538728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CD79C746-C7FA-3785-2A79-1CF754D248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40624" y="1188720"/>
            <a:ext cx="3538728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9" name="Espace réservé du contenu 6">
            <a:extLst>
              <a:ext uri="{FF2B5EF4-FFF2-40B4-BE49-F238E27FC236}">
                <a16:creationId xmlns:a16="http://schemas.microsoft.com/office/drawing/2014/main" id="{2B040B03-AEE7-EB6E-2B97-6C60BC3551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6636" y="1188720"/>
            <a:ext cx="3538728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4308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L *  2C 2/3-1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2819-12D0-44BE-8655-EE2B8D96886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C35DA7-3832-D880-7789-3E71F050E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1188720"/>
            <a:ext cx="7252716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CD79C746-C7FA-3785-2A79-1CF754D248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40624" y="1188720"/>
            <a:ext cx="3538728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7972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L *  2C 1/3-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E70FA-65BC-0046-7BB1-D6B5C68B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739831-671E-9A0A-A918-FEC91B28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E2954-55CA-4B81-8122-C5F447E7BDB6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0C3EAC9-23DF-A2C5-29E4-3AEC46DA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BC9FDC-48DE-5928-0960-3650C06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2C35DA7-3832-D880-7789-3E71F050ED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26636" y="1188720"/>
            <a:ext cx="7252716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8" name="Espace réservé du contenu 6">
            <a:extLst>
              <a:ext uri="{FF2B5EF4-FFF2-40B4-BE49-F238E27FC236}">
                <a16:creationId xmlns:a16="http://schemas.microsoft.com/office/drawing/2014/main" id="{CD79C746-C7FA-3785-2A79-1CF754D2484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188720"/>
            <a:ext cx="3538728" cy="5029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131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D8A89B2-99FB-E8FD-C4F9-DD0EAD79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340635"/>
            <a:ext cx="9601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387587-CB47-FAB6-71D1-8F0ADBDD6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18872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/>
            <a:r>
              <a:rPr lang="fr-FR" dirty="0"/>
              <a:t>Cliquez pour modifier les styles du texte du masque</a:t>
            </a:r>
          </a:p>
          <a:p>
            <a:pPr marL="685800" lvl="1" indent="-228600"/>
            <a:r>
              <a:rPr lang="fr-FR" dirty="0"/>
              <a:t>Deuxième niveau</a:t>
            </a:r>
          </a:p>
          <a:p>
            <a:pPr marL="1143000" lvl="2" indent="-228600"/>
            <a:r>
              <a:rPr lang="fr-FR" dirty="0"/>
              <a:t>Troisième niveau</a:t>
            </a:r>
          </a:p>
          <a:p>
            <a:pPr marL="1600200" lvl="3" indent="-228600"/>
            <a:r>
              <a:rPr lang="fr-FR" dirty="0"/>
              <a:t>Quatrième niveau</a:t>
            </a:r>
          </a:p>
          <a:p>
            <a:pPr marL="2057400" lvl="4" indent="-228600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76E0B2-D21D-407B-2639-3F6E74E16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8" y="6400800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1200" cap="all" baseline="0" smtClean="0">
                <a:solidFill>
                  <a:srgbClr val="0470B8"/>
                </a:solidFill>
                <a:latin typeface="Triomphe" panose="02000303000000000000" pitchFamily="2" charset="0"/>
              </a:defRPr>
            </a:lvl1pPr>
          </a:lstStyle>
          <a:p>
            <a:fld id="{6C3FD11F-84B8-4F25-91AF-B41412486D6C}" type="datetime1">
              <a:rPr lang="de-CH" smtClean="0"/>
              <a:pPr/>
              <a:t>13.10.2024</a:t>
            </a:fld>
            <a:endParaRPr lang="de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F1CB6AA-75BD-BD3F-1ABB-77A81A4E4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09800" y="6401205"/>
            <a:ext cx="7772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200" kern="1200" cap="all" baseline="0" smtClean="0">
                <a:solidFill>
                  <a:srgbClr val="0470B8"/>
                </a:solidFill>
                <a:latin typeface="Triomphe" panose="02000303000000000000" pitchFamily="2" charset="0"/>
                <a:ea typeface="+mn-ea"/>
                <a:cs typeface="+mn-cs"/>
              </a:defRPr>
            </a:lvl1pPr>
          </a:lstStyle>
          <a:p>
            <a:r>
              <a:rPr lang="fr-FR" dirty="0"/>
              <a:t>Idées reçues – IRS N.BASSET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94AAA5-7CCC-7C4C-4134-58A6B211AA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3848" y="6400800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fr-FR" sz="1200" cap="all" baseline="0" smtClean="0">
                <a:solidFill>
                  <a:srgbClr val="0470B8"/>
                </a:solidFill>
                <a:latin typeface="Triomphe" panose="02000303000000000000" pitchFamily="2" charset="0"/>
              </a:defRPr>
            </a:lvl1pPr>
          </a:lstStyle>
          <a:p>
            <a:fld id="{52569FD1-7839-4B1D-8AA0-89F109E47986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9F12AB3-81E0-EB7A-0184-416246CCD784}"/>
              </a:ext>
            </a:extLst>
          </p:cNvPr>
          <p:cNvSpPr/>
          <p:nvPr userDrawn="1"/>
        </p:nvSpPr>
        <p:spPr>
          <a:xfrm>
            <a:off x="0" y="-1320800"/>
            <a:ext cx="952500" cy="952500"/>
          </a:xfrm>
          <a:prstGeom prst="ellipse">
            <a:avLst/>
          </a:prstGeom>
          <a:solidFill>
            <a:srgbClr val="223A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1809B75-E9F5-FD05-CB78-420FE4D1813E}"/>
              </a:ext>
            </a:extLst>
          </p:cNvPr>
          <p:cNvSpPr/>
          <p:nvPr userDrawn="1"/>
        </p:nvSpPr>
        <p:spPr>
          <a:xfrm>
            <a:off x="4038600" y="-1320800"/>
            <a:ext cx="952500" cy="952500"/>
          </a:xfrm>
          <a:prstGeom prst="ellipse">
            <a:avLst/>
          </a:prstGeom>
          <a:solidFill>
            <a:srgbClr val="196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0F7D07-9134-5820-1F29-446E7599BEAF}"/>
              </a:ext>
            </a:extLst>
          </p:cNvPr>
          <p:cNvSpPr/>
          <p:nvPr userDrawn="1"/>
        </p:nvSpPr>
        <p:spPr>
          <a:xfrm>
            <a:off x="1123950" y="-1118394"/>
            <a:ext cx="558800" cy="558800"/>
          </a:xfrm>
          <a:prstGeom prst="ellipse">
            <a:avLst/>
          </a:prstGeom>
          <a:solidFill>
            <a:srgbClr val="223A5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56972C0-F022-0127-283B-E59027AECDF3}"/>
              </a:ext>
            </a:extLst>
          </p:cNvPr>
          <p:cNvSpPr/>
          <p:nvPr userDrawn="1"/>
        </p:nvSpPr>
        <p:spPr>
          <a:xfrm>
            <a:off x="1828800" y="-1118394"/>
            <a:ext cx="558800" cy="558800"/>
          </a:xfrm>
          <a:prstGeom prst="ellipse">
            <a:avLst/>
          </a:prstGeom>
          <a:solidFill>
            <a:srgbClr val="223A5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38181E2-B0B1-7BAE-12CA-BEB8F771B96D}"/>
              </a:ext>
            </a:extLst>
          </p:cNvPr>
          <p:cNvSpPr/>
          <p:nvPr userDrawn="1"/>
        </p:nvSpPr>
        <p:spPr>
          <a:xfrm>
            <a:off x="2533650" y="-1123950"/>
            <a:ext cx="558800" cy="558800"/>
          </a:xfrm>
          <a:prstGeom prst="ellipse">
            <a:avLst/>
          </a:prstGeom>
          <a:solidFill>
            <a:srgbClr val="223A5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2BC94C3-473C-D774-5754-267724D0147B}"/>
              </a:ext>
            </a:extLst>
          </p:cNvPr>
          <p:cNvSpPr/>
          <p:nvPr userDrawn="1"/>
        </p:nvSpPr>
        <p:spPr>
          <a:xfrm>
            <a:off x="3238500" y="-1123950"/>
            <a:ext cx="558800" cy="558800"/>
          </a:xfrm>
          <a:prstGeom prst="ellipse">
            <a:avLst/>
          </a:prstGeom>
          <a:solidFill>
            <a:srgbClr val="223A5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563888E-3C35-8FED-F443-A29F9EE5EFFD}"/>
              </a:ext>
            </a:extLst>
          </p:cNvPr>
          <p:cNvSpPr/>
          <p:nvPr userDrawn="1"/>
        </p:nvSpPr>
        <p:spPr>
          <a:xfrm>
            <a:off x="5168900" y="-1116806"/>
            <a:ext cx="558800" cy="558800"/>
          </a:xfrm>
          <a:prstGeom prst="ellipse">
            <a:avLst/>
          </a:prstGeom>
          <a:solidFill>
            <a:srgbClr val="1962A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000739-87CB-D784-303C-81AAE120CBEF}"/>
              </a:ext>
            </a:extLst>
          </p:cNvPr>
          <p:cNvSpPr/>
          <p:nvPr userDrawn="1"/>
        </p:nvSpPr>
        <p:spPr>
          <a:xfrm>
            <a:off x="5873750" y="-1116806"/>
            <a:ext cx="558800" cy="558800"/>
          </a:xfrm>
          <a:prstGeom prst="ellipse">
            <a:avLst/>
          </a:prstGeom>
          <a:solidFill>
            <a:srgbClr val="1962A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381DD69-5382-EBD3-C5D0-F095F3407643}"/>
              </a:ext>
            </a:extLst>
          </p:cNvPr>
          <p:cNvSpPr/>
          <p:nvPr userDrawn="1"/>
        </p:nvSpPr>
        <p:spPr>
          <a:xfrm>
            <a:off x="6578600" y="-1116806"/>
            <a:ext cx="558800" cy="558800"/>
          </a:xfrm>
          <a:prstGeom prst="ellipse">
            <a:avLst/>
          </a:prstGeom>
          <a:solidFill>
            <a:srgbClr val="1962A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64C79D-04D4-8A59-73FD-88A8124FE5C0}"/>
              </a:ext>
            </a:extLst>
          </p:cNvPr>
          <p:cNvSpPr/>
          <p:nvPr userDrawn="1"/>
        </p:nvSpPr>
        <p:spPr>
          <a:xfrm>
            <a:off x="7283450" y="-1116806"/>
            <a:ext cx="558800" cy="558800"/>
          </a:xfrm>
          <a:prstGeom prst="ellipse">
            <a:avLst/>
          </a:prstGeom>
          <a:solidFill>
            <a:srgbClr val="1962A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5027387-4B22-B828-E1D6-32E9994A00B7}"/>
              </a:ext>
            </a:extLst>
          </p:cNvPr>
          <p:cNvSpPr/>
          <p:nvPr userDrawn="1"/>
        </p:nvSpPr>
        <p:spPr>
          <a:xfrm>
            <a:off x="8153400" y="-1320800"/>
            <a:ext cx="952500" cy="952500"/>
          </a:xfrm>
          <a:prstGeom prst="ellipse">
            <a:avLst/>
          </a:prstGeom>
          <a:solidFill>
            <a:srgbClr val="DD2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F9940F-9D0A-0E2B-B83F-881F47F071E8}"/>
              </a:ext>
            </a:extLst>
          </p:cNvPr>
          <p:cNvSpPr/>
          <p:nvPr userDrawn="1"/>
        </p:nvSpPr>
        <p:spPr>
          <a:xfrm>
            <a:off x="9283700" y="-1131094"/>
            <a:ext cx="558800" cy="558800"/>
          </a:xfrm>
          <a:prstGeom prst="ellipse">
            <a:avLst/>
          </a:prstGeom>
          <a:solidFill>
            <a:srgbClr val="DD281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8BE9D9-DD13-D130-EFF6-1DABF6DC88BE}"/>
              </a:ext>
            </a:extLst>
          </p:cNvPr>
          <p:cNvSpPr/>
          <p:nvPr userDrawn="1"/>
        </p:nvSpPr>
        <p:spPr>
          <a:xfrm>
            <a:off x="9988550" y="-1123950"/>
            <a:ext cx="558800" cy="558800"/>
          </a:xfrm>
          <a:prstGeom prst="ellipse">
            <a:avLst/>
          </a:prstGeom>
          <a:solidFill>
            <a:srgbClr val="DD281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C79B3F8-F857-7D1C-EAD7-89C5F577AF0A}"/>
              </a:ext>
            </a:extLst>
          </p:cNvPr>
          <p:cNvSpPr/>
          <p:nvPr userDrawn="1"/>
        </p:nvSpPr>
        <p:spPr>
          <a:xfrm>
            <a:off x="10693400" y="-1123950"/>
            <a:ext cx="558800" cy="558800"/>
          </a:xfrm>
          <a:prstGeom prst="ellipse">
            <a:avLst/>
          </a:prstGeom>
          <a:solidFill>
            <a:srgbClr val="DD281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8C6C2EF-9DE6-B989-5635-41A97AEF6970}"/>
              </a:ext>
            </a:extLst>
          </p:cNvPr>
          <p:cNvSpPr/>
          <p:nvPr userDrawn="1"/>
        </p:nvSpPr>
        <p:spPr>
          <a:xfrm>
            <a:off x="11398250" y="-1123950"/>
            <a:ext cx="558800" cy="558800"/>
          </a:xfrm>
          <a:prstGeom prst="ellipse">
            <a:avLst/>
          </a:prstGeom>
          <a:solidFill>
            <a:srgbClr val="DD281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1E8A0A7-2BCC-1126-B846-13EA89B4D1C8}"/>
              </a:ext>
            </a:extLst>
          </p:cNvPr>
          <p:cNvSpPr/>
          <p:nvPr userDrawn="1"/>
        </p:nvSpPr>
        <p:spPr>
          <a:xfrm>
            <a:off x="12623800" y="0"/>
            <a:ext cx="952500" cy="952500"/>
          </a:xfrm>
          <a:prstGeom prst="ellipse">
            <a:avLst/>
          </a:prstGeom>
          <a:solidFill>
            <a:srgbClr val="FFD2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8201236-A9D6-C2AA-EB0A-02C9F3780EC3}"/>
              </a:ext>
            </a:extLst>
          </p:cNvPr>
          <p:cNvSpPr/>
          <p:nvPr userDrawn="1"/>
        </p:nvSpPr>
        <p:spPr>
          <a:xfrm>
            <a:off x="12623800" y="1181100"/>
            <a:ext cx="952500" cy="952500"/>
          </a:xfrm>
          <a:prstGeom prst="ellipse">
            <a:avLst/>
          </a:prstGeom>
          <a:solidFill>
            <a:srgbClr val="F7B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A1EB143-4CB7-E758-7FE5-75195BBD0B6D}"/>
              </a:ext>
            </a:extLst>
          </p:cNvPr>
          <p:cNvSpPr/>
          <p:nvPr userDrawn="1"/>
        </p:nvSpPr>
        <p:spPr>
          <a:xfrm>
            <a:off x="12623800" y="2362200"/>
            <a:ext cx="952500" cy="952500"/>
          </a:xfrm>
          <a:prstGeom prst="ellipse">
            <a:avLst/>
          </a:prstGeom>
          <a:solidFill>
            <a:srgbClr val="E97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9B51B0EA-EE10-650A-D023-CE6EBA783C7B}"/>
              </a:ext>
            </a:extLst>
          </p:cNvPr>
          <p:cNvSpPr/>
          <p:nvPr userDrawn="1"/>
        </p:nvSpPr>
        <p:spPr>
          <a:xfrm>
            <a:off x="-1075034" y="0"/>
            <a:ext cx="652283" cy="6858000"/>
          </a:xfrm>
          <a:prstGeom prst="roundRect">
            <a:avLst>
              <a:gd name="adj" fmla="val 5600"/>
            </a:avLst>
          </a:prstGeom>
          <a:gradFill flip="none" rotWithShape="1">
            <a:gsLst>
              <a:gs pos="0">
                <a:srgbClr val="12AAE2"/>
              </a:gs>
              <a:gs pos="100000">
                <a:srgbClr val="0A5F9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4">
            <a:extLst>
              <a:ext uri="{FF2B5EF4-FFF2-40B4-BE49-F238E27FC236}">
                <a16:creationId xmlns:a16="http://schemas.microsoft.com/office/drawing/2014/main" id="{46E55547-9DEF-D8F4-D00F-6730F4C43895}"/>
              </a:ext>
            </a:extLst>
          </p:cNvPr>
          <p:cNvSpPr/>
          <p:nvPr userDrawn="1"/>
        </p:nvSpPr>
        <p:spPr>
          <a:xfrm>
            <a:off x="12623800" y="3543300"/>
            <a:ext cx="952500" cy="952500"/>
          </a:xfrm>
          <a:prstGeom prst="ellipse">
            <a:avLst/>
          </a:prstGeom>
          <a:solidFill>
            <a:srgbClr val="0194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4">
            <a:extLst>
              <a:ext uri="{FF2B5EF4-FFF2-40B4-BE49-F238E27FC236}">
                <a16:creationId xmlns:a16="http://schemas.microsoft.com/office/drawing/2014/main" id="{FEB44287-B86E-8EA2-101B-19281F54614B}"/>
              </a:ext>
            </a:extLst>
          </p:cNvPr>
          <p:cNvSpPr/>
          <p:nvPr userDrawn="1"/>
        </p:nvSpPr>
        <p:spPr>
          <a:xfrm>
            <a:off x="12623800" y="4724400"/>
            <a:ext cx="952500" cy="952500"/>
          </a:xfrm>
          <a:prstGeom prst="ellipse">
            <a:avLst/>
          </a:prstGeom>
          <a:solidFill>
            <a:srgbClr val="41C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6">
            <a:extLst>
              <a:ext uri="{FF2B5EF4-FFF2-40B4-BE49-F238E27FC236}">
                <a16:creationId xmlns:a16="http://schemas.microsoft.com/office/drawing/2014/main" id="{89BB54B6-EBA5-8E6C-BEB5-4E5F20928915}"/>
              </a:ext>
            </a:extLst>
          </p:cNvPr>
          <p:cNvSpPr/>
          <p:nvPr userDrawn="1"/>
        </p:nvSpPr>
        <p:spPr>
          <a:xfrm>
            <a:off x="12623800" y="5905500"/>
            <a:ext cx="952500" cy="952500"/>
          </a:xfrm>
          <a:prstGeom prst="ellipse">
            <a:avLst/>
          </a:prstGeom>
          <a:solidFill>
            <a:srgbClr val="6E6E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85CBECE-0975-270A-6CF4-97CF349E52AD}"/>
              </a:ext>
            </a:extLst>
          </p:cNvPr>
          <p:cNvSpPr/>
          <p:nvPr userDrawn="1"/>
        </p:nvSpPr>
        <p:spPr>
          <a:xfrm rot="10800000" flipH="1">
            <a:off x="612648" y="383787"/>
            <a:ext cx="47623" cy="297250"/>
          </a:xfrm>
          <a:prstGeom prst="rect">
            <a:avLst/>
          </a:prstGeom>
          <a:solidFill>
            <a:srgbClr val="12AA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Graphique 33">
            <a:extLst>
              <a:ext uri="{FF2B5EF4-FFF2-40B4-BE49-F238E27FC236}">
                <a16:creationId xmlns:a16="http://schemas.microsoft.com/office/drawing/2014/main" id="{401E202F-597C-90A5-B942-D78C0190AA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504800" y="342000"/>
            <a:ext cx="1080000" cy="6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6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1" r:id="rId3"/>
    <p:sldLayoutId id="2147483658" r:id="rId4"/>
    <p:sldLayoutId id="2147483661" r:id="rId5"/>
    <p:sldLayoutId id="2147483670" r:id="rId6"/>
    <p:sldLayoutId id="2147483662" r:id="rId7"/>
    <p:sldLayoutId id="2147483664" r:id="rId8"/>
    <p:sldLayoutId id="2147483665" r:id="rId9"/>
    <p:sldLayoutId id="2147483659" r:id="rId10"/>
    <p:sldLayoutId id="2147483660" r:id="rId11"/>
    <p:sldLayoutId id="2147483663" r:id="rId12"/>
    <p:sldLayoutId id="2147483668" r:id="rId13"/>
    <p:sldLayoutId id="2147483669" r:id="rId14"/>
    <p:sldLayoutId id="2147483666" r:id="rId15"/>
    <p:sldLayoutId id="2147483667" r:id="rId16"/>
    <p:sldLayoutId id="2147483672" r:id="rId17"/>
    <p:sldLayoutId id="2147483673" r:id="rId18"/>
    <p:sldLayoutId id="2147483674" r:id="rId19"/>
    <p:sldLayoutId id="2147483675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2000" b="1" kern="1200" cap="all" baseline="0">
          <a:solidFill>
            <a:srgbClr val="12AAE2"/>
          </a:solidFill>
          <a:latin typeface="Triomphe" panose="020003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lang="fr-FR" sz="2000" b="0" kern="1200" dirty="0">
          <a:solidFill>
            <a:srgbClr val="6E6E6E"/>
          </a:solidFill>
          <a:latin typeface="Triomphe" panose="020003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lang="fr-FR" sz="2000" b="0" kern="1200" dirty="0">
          <a:solidFill>
            <a:srgbClr val="6E6E6E"/>
          </a:solidFill>
          <a:latin typeface="Triomphe" panose="020003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b="0" kern="1200" dirty="0">
          <a:solidFill>
            <a:srgbClr val="6E6E6E"/>
          </a:solidFill>
          <a:latin typeface="Triomphe" panose="020003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b="0" kern="1200" dirty="0">
          <a:solidFill>
            <a:srgbClr val="6E6E6E"/>
          </a:solidFill>
          <a:latin typeface="Triomphe" panose="020003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b="0" kern="1200" dirty="0">
          <a:solidFill>
            <a:srgbClr val="6E6E6E"/>
          </a:solidFill>
          <a:latin typeface="Triomphe" panose="020003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Idées reçues</a:t>
            </a:r>
            <a:br>
              <a:rPr lang="fr-FR" dirty="0"/>
            </a:br>
            <a:r>
              <a:rPr lang="fr-FR" dirty="0"/>
              <a:t>collège des instructeurs aura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Irs</a:t>
            </a:r>
            <a:r>
              <a:rPr lang="fr-FR" dirty="0"/>
              <a:t> N.BASSET</a:t>
            </a:r>
          </a:p>
        </p:txBody>
      </p:sp>
      <p:sp>
        <p:nvSpPr>
          <p:cNvPr id="4" name="Espace réservé pour une image  3"/>
          <p:cNvSpPr>
            <a:spLocks noGrp="1"/>
          </p:cNvSpPr>
          <p:nvPr>
            <p:ph type="pic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070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plongées inversées sont interdites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3C89-BADF-4CA9-9E3F-B3D630589A1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fr-FR" b="1" dirty="0"/>
              <a:t>Que dit la littérature ?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Une étude sur des cochons de Guinée (11) de poids similaires fait ressortir les éléments suivants : </a:t>
            </a:r>
          </a:p>
          <a:p>
            <a:pPr lvl="2" algn="just"/>
            <a:r>
              <a:rPr lang="fr-FR" dirty="0"/>
              <a:t>Lors de la réalisation de 3 plongées successives simulées sans décompression, avec un intervalle de surface court (données non communiquées), à des profondeurs de 26m puis 14m puis 2m n’ont entrainés aucun accident de désaturation sur les cobayes.</a:t>
            </a:r>
          </a:p>
          <a:p>
            <a:pPr lvl="2" algn="just"/>
            <a:endParaRPr lang="fr-FR" dirty="0"/>
          </a:p>
          <a:p>
            <a:pPr lvl="2" algn="just"/>
            <a:r>
              <a:rPr lang="fr-FR" dirty="0"/>
              <a:t>En revanche en réalisant le même protocole d’intervalle surface mais en inversant les profondeurs 2m puis 14m puis 26m (toujours sans décompression), les résultats ont fait apparaitre 6 cas d’accidents dont 3 amenant à un décès.</a:t>
            </a:r>
          </a:p>
          <a:p>
            <a:pPr marL="914400" lvl="2" indent="0" algn="just">
              <a:buNone/>
            </a:pPr>
            <a:endParaRPr lang="fr-FR" dirty="0"/>
          </a:p>
          <a:p>
            <a:pPr marL="457200" lvl="1" indent="0" algn="just">
              <a:buNone/>
            </a:pPr>
            <a:endParaRPr lang="fr-FR" dirty="0"/>
          </a:p>
          <a:p>
            <a:pPr marL="457200" lvl="1" indent="0" algn="just">
              <a:buNone/>
            </a:pPr>
            <a:endParaRPr lang="fr-FR" dirty="0"/>
          </a:p>
          <a:p>
            <a:pPr marL="457200" lvl="1" indent="0" algn="just">
              <a:buNone/>
            </a:pPr>
            <a:r>
              <a:rPr lang="fr-FR" b="1" dirty="0">
                <a:solidFill>
                  <a:srgbClr val="019468"/>
                </a:solidFill>
              </a:rPr>
              <a:t>Bien que nous ne soyons pas assimilables à des cochons de Guinée, il semblerait qu’il est moins dangereux de réaliser les plongées les plus profondes en premier que de les effectuer en dernier.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4FAA7C2-9B11-11EB-B873-3A40D4A2247D}"/>
              </a:ext>
            </a:extLst>
          </p:cNvPr>
          <p:cNvSpPr txBox="1"/>
          <p:nvPr/>
        </p:nvSpPr>
        <p:spPr>
          <a:xfrm>
            <a:off x="8361765" y="4444094"/>
            <a:ext cx="312297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algn="r">
              <a:defRPr sz="1000"/>
            </a:lvl1pPr>
          </a:lstStyle>
          <a:p>
            <a:r>
              <a:rPr lang="en-US" dirty="0"/>
              <a:t>The relative safety of forward and reverse diving profiles</a:t>
            </a:r>
          </a:p>
          <a:p>
            <a:r>
              <a:rPr lang="en-US" dirty="0"/>
              <a:t>McInnes S, Edmonds C, Bennett M</a:t>
            </a:r>
          </a:p>
        </p:txBody>
      </p:sp>
    </p:spTree>
    <p:extLst>
      <p:ext uri="{BB962C8B-B14F-4D97-AF65-F5344CB8AC3E}">
        <p14:creationId xmlns:p14="http://schemas.microsoft.com/office/powerpoint/2010/main" val="36196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plongées inversées sont interdites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3C89-BADF-4CA9-9E3F-B3D630589A1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Idées reçues – IRS N.BASSET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fr-FR" b="1" dirty="0"/>
              <a:t>En conclusion :</a:t>
            </a:r>
          </a:p>
          <a:p>
            <a:pPr algn="just"/>
            <a:endParaRPr lang="fr-FR" dirty="0"/>
          </a:p>
          <a:p>
            <a:pPr lvl="1" algn="just"/>
            <a:r>
              <a:rPr lang="fr-FR" dirty="0"/>
              <a:t>Effectuer en premier lieu la plongée la plus profonde est plus une bonne pratique qu’une obligation.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Il est important de faire la différence entre : </a:t>
            </a:r>
          </a:p>
          <a:p>
            <a:pPr lvl="2" algn="just"/>
            <a:r>
              <a:rPr lang="fr-FR" dirty="0"/>
              <a:t>Une plongée avec décompression le matin dans la zone des 40m et une seconde plongée l’après-midi dans la zone des 60m avec également du temps fond.</a:t>
            </a:r>
          </a:p>
          <a:p>
            <a:pPr marL="914400" lvl="2" indent="0" algn="just">
              <a:buNone/>
            </a:pPr>
            <a:r>
              <a:rPr lang="fr-FR" dirty="0"/>
              <a:t>et</a:t>
            </a:r>
          </a:p>
          <a:p>
            <a:pPr lvl="2" algn="just"/>
            <a:r>
              <a:rPr lang="fr-FR" dirty="0"/>
              <a:t>Un baptême dans 6m le matin et une plongée dans la zone profonde à l’air l’après-midi.</a:t>
            </a:r>
          </a:p>
          <a:p>
            <a:pPr lvl="2" algn="just"/>
            <a:endParaRPr lang="fr-FR" dirty="0"/>
          </a:p>
          <a:p>
            <a:pPr lvl="1" algn="just"/>
            <a:r>
              <a:rPr lang="fr-FR" dirty="0"/>
              <a:t>Dans le cadre de la formation de nos futurs cadres, il est nécessaire de faire la part des choses entre la réalisation de plongées dans la zone 0-20m avec la possibilité d’un intervalle surface suffisant (au moins 03H00) et la réalisation de plongées dans la zone 20-40m qui est une zone plus saturante.</a:t>
            </a:r>
          </a:p>
        </p:txBody>
      </p:sp>
    </p:spTree>
    <p:extLst>
      <p:ext uri="{BB962C8B-B14F-4D97-AF65-F5344CB8AC3E}">
        <p14:creationId xmlns:p14="http://schemas.microsoft.com/office/powerpoint/2010/main" val="95219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plongées inversées sont interdites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3C89-BADF-4CA9-9E3F-B3D630589A1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Idées reçues – IRS N.BASSET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fr-FR" b="1" dirty="0"/>
              <a:t>En conclusion :</a:t>
            </a:r>
          </a:p>
          <a:p>
            <a:pPr algn="just"/>
            <a:endParaRPr lang="fr-FR" dirty="0"/>
          </a:p>
          <a:p>
            <a:pPr lvl="1" algn="just"/>
            <a:r>
              <a:rPr lang="fr-FR" dirty="0"/>
              <a:t>Il ne faut pas réfléchir en « il est interdit de descendre plus bas lors de la seconde plongée » sous peine de se retrouver avec des situations aberrantes comme présenté en début de présentation. Il est nécessaire d’avoir une réflexion dans le sens de la saturation/désaturation et les conséquences associées.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Les différentes recommandations que nous pouvons trouver dans la littérature concerne uniquement des plongées en NO DECO. Il convient de prendre du recul sur celles-ci du fait que notre pratique implique la réalisation de paliers obligatoires et donc d’une </a:t>
            </a:r>
            <a:r>
              <a:rPr lang="fr-FR"/>
              <a:t>saturation plus importante</a:t>
            </a:r>
            <a:r>
              <a:rPr lang="fr-FR" dirty="0"/>
              <a:t>.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Dernier point, il ne faut pas oublier également que les problèmes vols en escadrilles, d’autant plus que la profondeur et le temps fond sont important (engagement). Il est donc peut-être préférable de les rencontrer avec une faible charge en gaz afin de pouvoir les gérer de la manière la plus sereine possible.</a:t>
            </a:r>
          </a:p>
        </p:txBody>
      </p:sp>
    </p:spTree>
    <p:extLst>
      <p:ext uri="{BB962C8B-B14F-4D97-AF65-F5344CB8AC3E}">
        <p14:creationId xmlns:p14="http://schemas.microsoft.com/office/powerpoint/2010/main" val="26900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927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plongées inversées sont interdites.</a:t>
            </a:r>
            <a:br>
              <a:rPr lang="fr-FR" dirty="0"/>
            </a:br>
            <a:r>
              <a:rPr lang="fr-FR" dirty="0"/>
              <a:t>Une vérité absolue ?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7FE9D-28D9-4949-AC9C-5A3AD4CC56E1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t>2</a:t>
            </a:fld>
            <a:endParaRPr lang="fr-FR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" b="1452"/>
          <a:stretch>
            <a:fillRect/>
          </a:stretch>
        </p:blipFill>
        <p:spPr>
          <a:xfrm>
            <a:off x="8423353" y="858645"/>
            <a:ext cx="2969252" cy="2883964"/>
          </a:xfrm>
        </p:spPr>
      </p:pic>
    </p:spTree>
    <p:extLst>
      <p:ext uri="{BB962C8B-B14F-4D97-AF65-F5344CB8AC3E}">
        <p14:creationId xmlns:p14="http://schemas.microsoft.com/office/powerpoint/2010/main" val="34639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plongées inversées sont interdites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3C89-BADF-4CA9-9E3F-B3D630589A1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Idées reçues – IRS N.BASSET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fr-FR" b="1" dirty="0"/>
              <a:t>Quelles sont les bonnes pratiques applicables en plongée à l’heure actuelle ?</a:t>
            </a:r>
          </a:p>
          <a:p>
            <a:pPr marL="0" indent="0" algn="just">
              <a:buNone/>
            </a:pPr>
            <a:endParaRPr lang="fr-FR" dirty="0"/>
          </a:p>
          <a:p>
            <a:pPr lvl="1" algn="just"/>
            <a:r>
              <a:rPr lang="fr-FR" dirty="0"/>
              <a:t>Atteindre la profondeur maximale en début de plongée et non pas à la fin.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Lors du décollage du fond vers le premier palier la vitesse de remontée s’effectue à la vitesse préconisée par les instruments.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Strict respect des paliers (temps/profondeur) obligatoires affichés par les instruments.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Réalisation d’un palier de principe si les conditions météo le permettent en sécurité.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>
                <a:solidFill>
                  <a:srgbClr val="FF0000"/>
                </a:solidFill>
              </a:rPr>
              <a:t>Lors de la réalisation d’une plongée successive, celle-ci doit être de profondeur inférieure.</a:t>
            </a:r>
          </a:p>
        </p:txBody>
      </p:sp>
    </p:spTree>
    <p:extLst>
      <p:ext uri="{BB962C8B-B14F-4D97-AF65-F5344CB8AC3E}">
        <p14:creationId xmlns:p14="http://schemas.microsoft.com/office/powerpoint/2010/main" val="173713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plongées inversées sont interdites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3C89-BADF-4CA9-9E3F-B3D630589A1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Idées reçues – IRS N.BASSET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fr-FR" b="1" dirty="0"/>
              <a:t>Qu’est-ce qu’une plongée inversée ?</a:t>
            </a:r>
          </a:p>
          <a:p>
            <a:pPr algn="just"/>
            <a:endParaRPr lang="fr-FR" dirty="0"/>
          </a:p>
          <a:p>
            <a:pPr lvl="1" algn="just"/>
            <a:r>
              <a:rPr lang="fr-FR" dirty="0"/>
              <a:t>Habituellement nous parlons de profils inversés ! Oui mais … cela correspond à deux profils bien distincts :</a:t>
            </a:r>
          </a:p>
          <a:p>
            <a:pPr lvl="1" algn="just"/>
            <a:endParaRPr lang="fr-FR" dirty="0"/>
          </a:p>
          <a:p>
            <a:pPr lvl="2" algn="just"/>
            <a:r>
              <a:rPr lang="fr-FR" dirty="0"/>
              <a:t>Profondeur maximale atteinte en fin de plongée.</a:t>
            </a:r>
          </a:p>
          <a:p>
            <a:pPr lvl="2" algn="just"/>
            <a:endParaRPr lang="fr-FR" dirty="0"/>
          </a:p>
          <a:p>
            <a:pPr lvl="2" algn="just"/>
            <a:r>
              <a:rPr lang="fr-FR" dirty="0"/>
              <a:t>Deuxième plongée dans les 12 heures suivants l’émersion de la précédente à une profondeur plus importante.</a:t>
            </a:r>
          </a:p>
          <a:p>
            <a:pPr lvl="2" algn="just"/>
            <a:endParaRPr lang="fr-FR" dirty="0"/>
          </a:p>
          <a:p>
            <a:pPr algn="just"/>
            <a:r>
              <a:rPr lang="fr-FR" dirty="0"/>
              <a:t>Pour éviter la confusion, nous parlerons ici de plongées inversées dans le cadre d’une seconde plongée plus profonde que la précédente dans un intervalle surface inférieur à 12 heures.</a:t>
            </a:r>
          </a:p>
        </p:txBody>
      </p:sp>
    </p:spTree>
    <p:extLst>
      <p:ext uri="{BB962C8B-B14F-4D97-AF65-F5344CB8AC3E}">
        <p14:creationId xmlns:p14="http://schemas.microsoft.com/office/powerpoint/2010/main" val="103189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plongées inversées sont interdites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3C89-BADF-4CA9-9E3F-B3D630589A1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Idées reçues – IRS N.BASSET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b="1" dirty="0"/>
              <a:t>Quel est le constat qui a amené à ce document ?</a:t>
            </a:r>
          </a:p>
          <a:p>
            <a:endParaRPr lang="fr-FR" dirty="0"/>
          </a:p>
          <a:p>
            <a:pPr lvl="1" algn="just"/>
            <a:r>
              <a:rPr lang="fr-FR" dirty="0">
                <a:latin typeface="Triomphe"/>
                <a:cs typeface="Arial" panose="020B0604020202020204" pitchFamily="34" charset="0"/>
              </a:rPr>
              <a:t>Réflexion de (futurs) moniteurs en termes d’organisation de séjour, formation, vis-à-vis de la saturation de manière binaire : </a:t>
            </a:r>
            <a:r>
              <a:rPr lang="fr-FR" dirty="0">
                <a:solidFill>
                  <a:srgbClr val="E97019"/>
                </a:solidFill>
                <a:latin typeface="Triomphe"/>
                <a:cs typeface="Arial" panose="020B0604020202020204" pitchFamily="34" charset="0"/>
              </a:rPr>
              <a:t>j’ai le droit / je n’ai pas le droit</a:t>
            </a:r>
          </a:p>
          <a:p>
            <a:pPr algn="just"/>
            <a:endParaRPr lang="fr-FR" dirty="0">
              <a:latin typeface="Triomphe"/>
              <a:cs typeface="Arial" panose="020B0604020202020204" pitchFamily="34" charset="0"/>
            </a:endParaRPr>
          </a:p>
          <a:p>
            <a:pPr lvl="1" algn="just"/>
            <a:r>
              <a:rPr lang="fr-FR" i="1" dirty="0">
                <a:latin typeface="Triomphe"/>
                <a:cs typeface="Arial" panose="020B0604020202020204" pitchFamily="34" charset="0"/>
              </a:rPr>
              <a:t>Exemples:</a:t>
            </a:r>
          </a:p>
          <a:p>
            <a:pPr lvl="2" algn="just"/>
            <a:r>
              <a:rPr lang="fr-FR" i="1" dirty="0">
                <a:latin typeface="Triomphe"/>
                <a:cs typeface="Arial" panose="020B0604020202020204" pitchFamily="34" charset="0"/>
              </a:rPr>
              <a:t>Lors d’un stage final MF1 sur un sujet d’organisation de cursus N2 :</a:t>
            </a:r>
          </a:p>
          <a:p>
            <a:pPr marL="914400" lvl="2" indent="0" algn="just">
              <a:buNone/>
            </a:pPr>
            <a:r>
              <a:rPr lang="fr-FR" i="1" dirty="0">
                <a:latin typeface="Triomphe"/>
                <a:cs typeface="Arial" panose="020B0604020202020204" pitchFamily="34" charset="0"/>
              </a:rPr>
              <a:t>	La plongée du matin s’effectue à une profondeur de 18m</a:t>
            </a:r>
          </a:p>
          <a:p>
            <a:pPr marL="914400" lvl="2" indent="0" algn="just">
              <a:buNone/>
            </a:pPr>
            <a:r>
              <a:rPr lang="fr-FR" i="1" dirty="0">
                <a:latin typeface="Triomphe"/>
                <a:cs typeface="Arial" panose="020B0604020202020204" pitchFamily="34" charset="0"/>
              </a:rPr>
              <a:t>	Après un intervalle surface compris entre 3 et 4 heures, la plongée de l’après-midi est 	planifiée à une profondeur maximale de 15m car </a:t>
            </a:r>
            <a:r>
              <a:rPr lang="fr-FR" i="1" dirty="0">
                <a:solidFill>
                  <a:srgbClr val="FF0000"/>
                </a:solidFill>
                <a:latin typeface="Triomphe"/>
                <a:cs typeface="Arial" panose="020B0604020202020204" pitchFamily="34" charset="0"/>
              </a:rPr>
              <a:t>« il est interdit de descendre plus bas lors 	de la 	seconde plongée »</a:t>
            </a:r>
          </a:p>
          <a:p>
            <a:pPr marL="914400" lvl="2" indent="0" algn="just">
              <a:buNone/>
            </a:pPr>
            <a:endParaRPr lang="fr-FR" i="1" dirty="0">
              <a:latin typeface="Triomphe"/>
              <a:cs typeface="Arial" panose="020B0604020202020204" pitchFamily="34" charset="0"/>
            </a:endParaRPr>
          </a:p>
          <a:p>
            <a:pPr lvl="2" algn="just"/>
            <a:r>
              <a:rPr lang="fr-FR" i="1" dirty="0" err="1">
                <a:latin typeface="Triomphe"/>
                <a:cs typeface="Arial" panose="020B0604020202020204" pitchFamily="34" charset="0"/>
              </a:rPr>
              <a:t>RetEx</a:t>
            </a:r>
            <a:r>
              <a:rPr lang="fr-FR" i="1" dirty="0">
                <a:latin typeface="Triomphe"/>
                <a:cs typeface="Arial" panose="020B0604020202020204" pitchFamily="34" charset="0"/>
              </a:rPr>
              <a:t> d’un plongeur</a:t>
            </a:r>
          </a:p>
          <a:p>
            <a:pPr marL="914400" lvl="2" indent="0" algn="just">
              <a:buNone/>
            </a:pPr>
            <a:r>
              <a:rPr lang="fr-FR" i="1" dirty="0">
                <a:latin typeface="Triomphe"/>
                <a:cs typeface="Arial" panose="020B0604020202020204" pitchFamily="34" charset="0"/>
              </a:rPr>
              <a:t>	« J</a:t>
            </a:r>
            <a:r>
              <a:rPr lang="fr-FR" i="1" dirty="0"/>
              <a:t>'ai personellement vécu qu'on m'imposait une plongée à 34m le matin (où il n'y avait 	strictement rien à voir), "parce que l'après-midi une très belle plongée à 32m est prévue et 	il faut donc faire une plus profonde le matin »</a:t>
            </a:r>
          </a:p>
          <a:p>
            <a:pPr marL="914400" lvl="2" indent="0" algn="just">
              <a:buNone/>
            </a:pPr>
            <a:endParaRPr lang="fr-FR" dirty="0">
              <a:solidFill>
                <a:srgbClr val="FF0000"/>
              </a:solidFill>
              <a:latin typeface="Triomphe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fr-FR" b="1" dirty="0">
                <a:solidFill>
                  <a:srgbClr val="019468"/>
                </a:solidFill>
                <a:latin typeface="Triomphe"/>
                <a:cs typeface="Arial" panose="020B0604020202020204" pitchFamily="34" charset="0"/>
              </a:rPr>
              <a:t>Il n’est notifié dans aucuns ouvrages à ce jour que ce type de profil est INTERDIT.</a:t>
            </a:r>
          </a:p>
          <a:p>
            <a:pPr marL="0" indent="0" algn="just">
              <a:buNone/>
            </a:pPr>
            <a:r>
              <a:rPr lang="fr-FR" b="1" dirty="0">
                <a:solidFill>
                  <a:srgbClr val="019468"/>
                </a:solidFill>
                <a:latin typeface="Triomphe"/>
                <a:cs typeface="Arial" panose="020B0604020202020204" pitchFamily="34" charset="0"/>
              </a:rPr>
              <a:t>Il est cependant déconseillé.</a:t>
            </a:r>
          </a:p>
        </p:txBody>
      </p:sp>
    </p:spTree>
    <p:extLst>
      <p:ext uri="{BB962C8B-B14F-4D97-AF65-F5344CB8AC3E}">
        <p14:creationId xmlns:p14="http://schemas.microsoft.com/office/powerpoint/2010/main" val="14491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plongées inversées sont interdites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3C89-BADF-4CA9-9E3F-B3D630589A1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Idées reçues – IRS N.BASSET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fr-FR" b="1" dirty="0"/>
              <a:t>Un type de profil déconseillé. Mais pourquoi ?</a:t>
            </a:r>
          </a:p>
          <a:p>
            <a:pPr algn="just"/>
            <a:endParaRPr lang="fr-FR" dirty="0"/>
          </a:p>
          <a:p>
            <a:pPr lvl="1" algn="just"/>
            <a:r>
              <a:rPr lang="fr-FR" dirty="0"/>
              <a:t>L’origine de ce concept n’est pas claire, d’autant qu’aucune étude n’a permis de mettre en évidence le caractère accentogène de cette pratique.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/>
              <a:t>Aucuns experts, n’ai prêt à affirmer que les plongées inversées soient plus sûr en dehors des plongées dans la courbe sans paliers.</a:t>
            </a:r>
          </a:p>
          <a:p>
            <a:pPr lvl="1" algn="just"/>
            <a:endParaRPr lang="fr-FR" dirty="0"/>
          </a:p>
          <a:p>
            <a:pPr lvl="1" algn="just"/>
            <a:r>
              <a:rPr lang="fr-FR" b="1" dirty="0">
                <a:solidFill>
                  <a:srgbClr val="019468"/>
                </a:solidFill>
              </a:rPr>
              <a:t>Une chose est cependant observable:</a:t>
            </a:r>
          </a:p>
          <a:p>
            <a:pPr marL="457200" lvl="1" indent="0" algn="just">
              <a:buNone/>
            </a:pPr>
            <a:r>
              <a:rPr lang="fr-FR" sz="2800" b="1" u="sng" dirty="0">
                <a:solidFill>
                  <a:srgbClr val="019468"/>
                </a:solidFill>
              </a:rPr>
              <a:t>Les paliers de décompressions sont plus courts en plongées inversées.</a:t>
            </a:r>
          </a:p>
        </p:txBody>
      </p:sp>
    </p:spTree>
    <p:extLst>
      <p:ext uri="{BB962C8B-B14F-4D97-AF65-F5344CB8AC3E}">
        <p14:creationId xmlns:p14="http://schemas.microsoft.com/office/powerpoint/2010/main" val="14491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169789FE-C7F1-D4F4-65A2-40845A0444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64"/>
          <a:stretch/>
        </p:blipFill>
        <p:spPr>
          <a:xfrm>
            <a:off x="444675" y="1138535"/>
            <a:ext cx="8675360" cy="249330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plongées inversées sont interdites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3C89-BADF-4CA9-9E3F-B3D630589A1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Idées reçues – IRS N.BASSET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223454" y="6097262"/>
            <a:ext cx="1911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b="1" i="1" dirty="0"/>
              <a:t>Dr Pierre LOUGE</a:t>
            </a:r>
          </a:p>
          <a:p>
            <a:pPr algn="r"/>
            <a:r>
              <a:rPr lang="fr-FR" sz="1000" dirty="0"/>
              <a:t>2011 St Brieux Tables de plongée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229344" y="1962912"/>
            <a:ext cx="215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Diminution du temps global de paliers de 25%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211056" y="4504944"/>
            <a:ext cx="2157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Diminution du temps global de paliers de 32%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E685049-A0E0-2425-A26B-ABF5CEE07C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935"/>
          <a:stretch/>
        </p:blipFill>
        <p:spPr>
          <a:xfrm>
            <a:off x="459195" y="3631842"/>
            <a:ext cx="8675360" cy="24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plongées inversées sont interdites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3C89-BADF-4CA9-9E3F-B3D630589A1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fr-FR" b="1" dirty="0"/>
              <a:t>Que dit la littérature ?</a:t>
            </a:r>
          </a:p>
          <a:p>
            <a:pPr algn="just"/>
            <a:endParaRPr lang="fr-FR" dirty="0"/>
          </a:p>
          <a:p>
            <a:pPr lvl="1" algn="just"/>
            <a:r>
              <a:rPr lang="fr-FR" dirty="0"/>
              <a:t>Bien que les articles scientifiques soient peu nombreux, un groupe de travail via DAN USA a édité un workshop en 1999 qui fait ressortir un certain nombre de recommandation quant à la pratique de plongées inversées : </a:t>
            </a:r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lvl="1" algn="just"/>
            <a:endParaRPr lang="fr-FR" dirty="0"/>
          </a:p>
          <a:p>
            <a:pPr marL="457200" lvl="1" indent="0" algn="just">
              <a:buNone/>
            </a:pPr>
            <a:endParaRPr lang="fr-FR" dirty="0"/>
          </a:p>
          <a:p>
            <a:pPr marL="457200" lvl="1" indent="0" algn="just">
              <a:buNone/>
            </a:pPr>
            <a:endParaRPr lang="fr-FR" dirty="0"/>
          </a:p>
          <a:p>
            <a:pPr lvl="2" algn="just"/>
            <a:r>
              <a:rPr lang="fr-FR" dirty="0"/>
              <a:t>Les deux plongées doivent se faire dans la courbe sans paliers.</a:t>
            </a:r>
          </a:p>
          <a:p>
            <a:pPr lvl="2" algn="just"/>
            <a:r>
              <a:rPr lang="fr-FR" dirty="0"/>
              <a:t>Valable pour des plongées de profondeur inférieure à 40m.</a:t>
            </a:r>
          </a:p>
          <a:p>
            <a:pPr lvl="2" algn="just"/>
            <a:r>
              <a:rPr lang="fr-FR" dirty="0"/>
              <a:t>Delta de profondeur entre la première et la seconde de 12m maximum.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" y="2949947"/>
            <a:ext cx="12085352" cy="16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43123" y="4064115"/>
            <a:ext cx="2805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dirty="0"/>
              <a:t> </a:t>
            </a:r>
            <a:r>
              <a:rPr lang="fr-FR" sz="1000" dirty="0" err="1"/>
              <a:t>Proceedings_reverse</a:t>
            </a:r>
            <a:r>
              <a:rPr lang="fr-FR" sz="1000" dirty="0"/>
              <a:t> dive profiles workshop, DAN</a:t>
            </a:r>
          </a:p>
        </p:txBody>
      </p:sp>
    </p:spTree>
    <p:extLst>
      <p:ext uri="{BB962C8B-B14F-4D97-AF65-F5344CB8AC3E}">
        <p14:creationId xmlns:p14="http://schemas.microsoft.com/office/powerpoint/2010/main" val="144915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plongées inversées sont interdites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E3C89-BADF-4CA9-9E3F-B3D630589A12}" type="datetime1">
              <a:rPr lang="fr-FR" smtClean="0"/>
              <a:t>13/10/2024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Idées reçues – IRS N.BASSET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69FD1-7839-4B1D-8AA0-89F109E47986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fr-FR" b="1" dirty="0"/>
              <a:t>Que dit la littérature ?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 err="1"/>
              <a:t>Yount</a:t>
            </a:r>
            <a:r>
              <a:rPr lang="fr-FR" dirty="0"/>
              <a:t>, via son modèle VPM a également indiqué qu’une plongée peu profonde suivie d’une plongée plus profonde entraîne une plus grande formation de bulles.</a:t>
            </a:r>
          </a:p>
          <a:p>
            <a:pPr lvl="1" algn="just"/>
            <a:endParaRPr lang="fr-FR" dirty="0"/>
          </a:p>
          <a:p>
            <a:pPr lvl="1" algn="just"/>
            <a:r>
              <a:rPr lang="fr-FR" dirty="0" err="1"/>
              <a:t>Winke</a:t>
            </a:r>
            <a:r>
              <a:rPr lang="fr-FR" dirty="0"/>
              <a:t>, sur la base de son modèle RGBM, a également remis en question la symétrie des plongées inversées et des profils standards dans les obligations de décompression de deux plongées répétitives. Il a affirmé que les différences entre les profils standards et les plongées inversées étaient moindres avec des plongées courtes et peu profondes, et augmentaient à mesure que les plongées devenaient plus profondes et plus longues.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20636" y="4400193"/>
            <a:ext cx="266451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000" dirty="0" err="1"/>
              <a:t>Reverse_dive_profiles_The_making_of_a_myth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1007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FFESSM">
      <a:dk1>
        <a:srgbClr val="6E6E6E"/>
      </a:dk1>
      <a:lt1>
        <a:sysClr val="window" lastClr="FFFFFF"/>
      </a:lt1>
      <a:dk2>
        <a:srgbClr val="223A5D"/>
      </a:dk2>
      <a:lt2>
        <a:srgbClr val="FFFFFF"/>
      </a:lt2>
      <a:accent1>
        <a:srgbClr val="223A5D"/>
      </a:accent1>
      <a:accent2>
        <a:srgbClr val="1962A1"/>
      </a:accent2>
      <a:accent3>
        <a:srgbClr val="DD281F"/>
      </a:accent3>
      <a:accent4>
        <a:srgbClr val="FFD24B"/>
      </a:accent4>
      <a:accent5>
        <a:srgbClr val="E97019"/>
      </a:accent5>
      <a:accent6>
        <a:srgbClr val="41C495"/>
      </a:accent6>
      <a:hlink>
        <a:srgbClr val="12AAE2"/>
      </a:hlink>
      <a:folHlink>
        <a:srgbClr val="F7B0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</TotalTime>
  <Words>1281</Words>
  <Application>Microsoft Office PowerPoint</Application>
  <PresentationFormat>Grand écran</PresentationFormat>
  <Paragraphs>142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Triomphe</vt:lpstr>
      <vt:lpstr>Wingdings</vt:lpstr>
      <vt:lpstr>Thème Office</vt:lpstr>
      <vt:lpstr>Idées reçues collège des instructeurs aura </vt:lpstr>
      <vt:lpstr>Les plongées inversées sont interdites. Une vérité absolue ?</vt:lpstr>
      <vt:lpstr>Les plongées inversées sont interdites</vt:lpstr>
      <vt:lpstr>Les plongées inversées sont interdites</vt:lpstr>
      <vt:lpstr>Les plongées inversées sont interdites</vt:lpstr>
      <vt:lpstr>Les plongées inversées sont interdites</vt:lpstr>
      <vt:lpstr>Les plongées inversées sont interdites</vt:lpstr>
      <vt:lpstr>Les plongées inversées sont interdites</vt:lpstr>
      <vt:lpstr>Les plongées inversées sont interdites</vt:lpstr>
      <vt:lpstr>Les plongées inversées sont interdites</vt:lpstr>
      <vt:lpstr>Les plongées inversées sont interdites</vt:lpstr>
      <vt:lpstr>Les plongées inversées sont interdites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 Coste</dc:creator>
  <cp:lastModifiedBy>Nico B</cp:lastModifiedBy>
  <cp:revision>93</cp:revision>
  <dcterms:created xsi:type="dcterms:W3CDTF">2023-11-27T15:33:11Z</dcterms:created>
  <dcterms:modified xsi:type="dcterms:W3CDTF">2024-10-13T08:00:05Z</dcterms:modified>
</cp:coreProperties>
</file>