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0" r:id="rId4"/>
    <p:sldId id="259" r:id="rId5"/>
    <p:sldId id="262" r:id="rId6"/>
    <p:sldId id="263" r:id="rId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6EADDA8-A727-A24E-84D7-B390C659ECF3}" v="45" dt="2025-09-27T11:38:27.50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561" autoAdjust="0"/>
    <p:restoredTop sz="94658"/>
  </p:normalViewPr>
  <p:slideViewPr>
    <p:cSldViewPr snapToGrid="0">
      <p:cViewPr varScale="1">
        <p:scale>
          <a:sx n="65" d="100"/>
          <a:sy n="65" d="100"/>
        </p:scale>
        <p:origin x="90" y="9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otiris Vlachos" userId="f0e73e84-a26f-4f2a-b46e-3be284aa8096" providerId="ADAL" clId="{184CF257-C55C-514F-AC87-7E84503B59B5}"/>
    <pc:docChg chg="undo custSel addSld delSld modSld sldOrd">
      <pc:chgData name="Sotiris Vlachos" userId="f0e73e84-a26f-4f2a-b46e-3be284aa8096" providerId="ADAL" clId="{184CF257-C55C-514F-AC87-7E84503B59B5}" dt="2025-09-27T11:42:29.834" v="394" actId="2696"/>
      <pc:docMkLst>
        <pc:docMk/>
      </pc:docMkLst>
      <pc:sldChg chg="del">
        <pc:chgData name="Sotiris Vlachos" userId="f0e73e84-a26f-4f2a-b46e-3be284aa8096" providerId="ADAL" clId="{184CF257-C55C-514F-AC87-7E84503B59B5}" dt="2025-09-27T11:29:04.034" v="286" actId="2696"/>
        <pc:sldMkLst>
          <pc:docMk/>
          <pc:sldMk cId="3579893703" sldId="256"/>
        </pc:sldMkLst>
      </pc:sldChg>
      <pc:sldChg chg="addSp delSp modSp new mod">
        <pc:chgData name="Sotiris Vlachos" userId="f0e73e84-a26f-4f2a-b46e-3be284aa8096" providerId="ADAL" clId="{184CF257-C55C-514F-AC87-7E84503B59B5}" dt="2025-09-27T11:41:21.670" v="393" actId="20577"/>
        <pc:sldMkLst>
          <pc:docMk/>
          <pc:sldMk cId="3213237153" sldId="257"/>
        </pc:sldMkLst>
        <pc:spChg chg="mod">
          <ac:chgData name="Sotiris Vlachos" userId="f0e73e84-a26f-4f2a-b46e-3be284aa8096" providerId="ADAL" clId="{184CF257-C55C-514F-AC87-7E84503B59B5}" dt="2025-09-27T11:02:42.703" v="4" actId="1076"/>
          <ac:spMkLst>
            <pc:docMk/>
            <pc:sldMk cId="3213237153" sldId="257"/>
            <ac:spMk id="2" creationId="{DA6B4165-3511-A179-966A-9A84DEEA8EF0}"/>
          </ac:spMkLst>
        </pc:spChg>
        <pc:spChg chg="del">
          <ac:chgData name="Sotiris Vlachos" userId="f0e73e84-a26f-4f2a-b46e-3be284aa8096" providerId="ADAL" clId="{184CF257-C55C-514F-AC87-7E84503B59B5}" dt="2025-09-27T11:02:54.912" v="5" actId="478"/>
          <ac:spMkLst>
            <pc:docMk/>
            <pc:sldMk cId="3213237153" sldId="257"/>
            <ac:spMk id="3" creationId="{A53237EB-F0D6-101B-CC8D-9B3C05977F91}"/>
          </ac:spMkLst>
        </pc:spChg>
        <pc:spChg chg="add mod">
          <ac:chgData name="Sotiris Vlachos" userId="f0e73e84-a26f-4f2a-b46e-3be284aa8096" providerId="ADAL" clId="{184CF257-C55C-514F-AC87-7E84503B59B5}" dt="2025-09-27T11:32:22.675" v="346" actId="113"/>
          <ac:spMkLst>
            <pc:docMk/>
            <pc:sldMk cId="3213237153" sldId="257"/>
            <ac:spMk id="4" creationId="{2A07A91D-3932-6FA4-3466-744453F20715}"/>
          </ac:spMkLst>
        </pc:spChg>
        <pc:spChg chg="add mod">
          <ac:chgData name="Sotiris Vlachos" userId="f0e73e84-a26f-4f2a-b46e-3be284aa8096" providerId="ADAL" clId="{184CF257-C55C-514F-AC87-7E84503B59B5}" dt="2025-09-27T11:41:21.670" v="393" actId="20577"/>
          <ac:spMkLst>
            <pc:docMk/>
            <pc:sldMk cId="3213237153" sldId="257"/>
            <ac:spMk id="5" creationId="{4E936D4E-F762-EFAC-DA53-303E8D581710}"/>
          </ac:spMkLst>
        </pc:spChg>
      </pc:sldChg>
      <pc:sldChg chg="addSp delSp modSp new mod">
        <pc:chgData name="Sotiris Vlachos" userId="f0e73e84-a26f-4f2a-b46e-3be284aa8096" providerId="ADAL" clId="{184CF257-C55C-514F-AC87-7E84503B59B5}" dt="2025-09-27T11:41:16.757" v="392" actId="20577"/>
        <pc:sldMkLst>
          <pc:docMk/>
          <pc:sldMk cId="1635346151" sldId="258"/>
        </pc:sldMkLst>
        <pc:spChg chg="mod">
          <ac:chgData name="Sotiris Vlachos" userId="f0e73e84-a26f-4f2a-b46e-3be284aa8096" providerId="ADAL" clId="{184CF257-C55C-514F-AC87-7E84503B59B5}" dt="2025-09-27T11:06:25.793" v="32" actId="1076"/>
          <ac:spMkLst>
            <pc:docMk/>
            <pc:sldMk cId="1635346151" sldId="258"/>
            <ac:spMk id="2" creationId="{7A811716-DBB3-AC77-A7CC-34C73B0C5192}"/>
          </ac:spMkLst>
        </pc:spChg>
        <pc:spChg chg="del">
          <ac:chgData name="Sotiris Vlachos" userId="f0e73e84-a26f-4f2a-b46e-3be284aa8096" providerId="ADAL" clId="{184CF257-C55C-514F-AC87-7E84503B59B5}" dt="2025-09-27T11:03:49.951" v="12" actId="478"/>
          <ac:spMkLst>
            <pc:docMk/>
            <pc:sldMk cId="1635346151" sldId="258"/>
            <ac:spMk id="3" creationId="{BE84D0C1-7CF6-0B5C-3B53-97A302E65572}"/>
          </ac:spMkLst>
        </pc:spChg>
        <pc:spChg chg="mod">
          <ac:chgData name="Sotiris Vlachos" userId="f0e73e84-a26f-4f2a-b46e-3be284aa8096" providerId="ADAL" clId="{184CF257-C55C-514F-AC87-7E84503B59B5}" dt="2025-09-27T11:04:22.765" v="16" actId="14100"/>
          <ac:spMkLst>
            <pc:docMk/>
            <pc:sldMk cId="1635346151" sldId="258"/>
            <ac:spMk id="6" creationId="{68CB8A35-5372-CD55-3A17-F808DDCE6C08}"/>
          </ac:spMkLst>
        </pc:spChg>
        <pc:spChg chg="mod">
          <ac:chgData name="Sotiris Vlachos" userId="f0e73e84-a26f-4f2a-b46e-3be284aa8096" providerId="ADAL" clId="{184CF257-C55C-514F-AC87-7E84503B59B5}" dt="2025-09-27T11:04:22.765" v="16" actId="14100"/>
          <ac:spMkLst>
            <pc:docMk/>
            <pc:sldMk cId="1635346151" sldId="258"/>
            <ac:spMk id="7" creationId="{F0C4AD2B-7B46-BB17-65EE-9E6A413BBEDC}"/>
          </ac:spMkLst>
        </pc:spChg>
        <pc:spChg chg="mod">
          <ac:chgData name="Sotiris Vlachos" userId="f0e73e84-a26f-4f2a-b46e-3be284aa8096" providerId="ADAL" clId="{184CF257-C55C-514F-AC87-7E84503B59B5}" dt="2025-09-27T11:04:22.765" v="16" actId="14100"/>
          <ac:spMkLst>
            <pc:docMk/>
            <pc:sldMk cId="1635346151" sldId="258"/>
            <ac:spMk id="8" creationId="{8DC0DB46-6842-5EF0-F25F-83BDA94341E6}"/>
          </ac:spMkLst>
        </pc:spChg>
        <pc:spChg chg="mod">
          <ac:chgData name="Sotiris Vlachos" userId="f0e73e84-a26f-4f2a-b46e-3be284aa8096" providerId="ADAL" clId="{184CF257-C55C-514F-AC87-7E84503B59B5}" dt="2025-09-27T11:04:22.765" v="16" actId="14100"/>
          <ac:spMkLst>
            <pc:docMk/>
            <pc:sldMk cId="1635346151" sldId="258"/>
            <ac:spMk id="9" creationId="{D706BB5D-8EB8-CA37-0AC6-5556C3007FD3}"/>
          </ac:spMkLst>
        </pc:spChg>
        <pc:spChg chg="mod">
          <ac:chgData name="Sotiris Vlachos" userId="f0e73e84-a26f-4f2a-b46e-3be284aa8096" providerId="ADAL" clId="{184CF257-C55C-514F-AC87-7E84503B59B5}" dt="2025-09-27T11:04:22.765" v="16" actId="14100"/>
          <ac:spMkLst>
            <pc:docMk/>
            <pc:sldMk cId="1635346151" sldId="258"/>
            <ac:spMk id="10" creationId="{ED10BBFE-6FAC-3223-FD31-BB6F08C34AD9}"/>
          </ac:spMkLst>
        </pc:spChg>
        <pc:spChg chg="mod">
          <ac:chgData name="Sotiris Vlachos" userId="f0e73e84-a26f-4f2a-b46e-3be284aa8096" providerId="ADAL" clId="{184CF257-C55C-514F-AC87-7E84503B59B5}" dt="2025-09-27T11:04:22.765" v="16" actId="14100"/>
          <ac:spMkLst>
            <pc:docMk/>
            <pc:sldMk cId="1635346151" sldId="258"/>
            <ac:spMk id="11" creationId="{744F0D77-DB7C-7337-7EC2-5A2B0AAA431E}"/>
          </ac:spMkLst>
        </pc:spChg>
        <pc:spChg chg="mod">
          <ac:chgData name="Sotiris Vlachos" userId="f0e73e84-a26f-4f2a-b46e-3be284aa8096" providerId="ADAL" clId="{184CF257-C55C-514F-AC87-7E84503B59B5}" dt="2025-09-27T11:04:22.765" v="16" actId="14100"/>
          <ac:spMkLst>
            <pc:docMk/>
            <pc:sldMk cId="1635346151" sldId="258"/>
            <ac:spMk id="12" creationId="{AA680370-9C7F-BCD5-0660-08E53A13FFDD}"/>
          </ac:spMkLst>
        </pc:spChg>
        <pc:spChg chg="mod">
          <ac:chgData name="Sotiris Vlachos" userId="f0e73e84-a26f-4f2a-b46e-3be284aa8096" providerId="ADAL" clId="{184CF257-C55C-514F-AC87-7E84503B59B5}" dt="2025-09-27T11:04:22.765" v="16" actId="14100"/>
          <ac:spMkLst>
            <pc:docMk/>
            <pc:sldMk cId="1635346151" sldId="258"/>
            <ac:spMk id="13" creationId="{FF4EB11F-1F6F-E25B-841D-82345A05E509}"/>
          </ac:spMkLst>
        </pc:spChg>
        <pc:spChg chg="add mod">
          <ac:chgData name="Sotiris Vlachos" userId="f0e73e84-a26f-4f2a-b46e-3be284aa8096" providerId="ADAL" clId="{184CF257-C55C-514F-AC87-7E84503B59B5}" dt="2025-09-27T11:07:14.796" v="55" actId="1076"/>
          <ac:spMkLst>
            <pc:docMk/>
            <pc:sldMk cId="1635346151" sldId="258"/>
            <ac:spMk id="14" creationId="{8656BF44-63C3-E5FB-4410-47D552A99012}"/>
          </ac:spMkLst>
        </pc:spChg>
        <pc:spChg chg="mod">
          <ac:chgData name="Sotiris Vlachos" userId="f0e73e84-a26f-4f2a-b46e-3be284aa8096" providerId="ADAL" clId="{184CF257-C55C-514F-AC87-7E84503B59B5}" dt="2025-09-27T11:04:51.710" v="19" actId="1076"/>
          <ac:spMkLst>
            <pc:docMk/>
            <pc:sldMk cId="1635346151" sldId="258"/>
            <ac:spMk id="15" creationId="{763A1F88-F257-63F3-BE2A-0851B28049C7}"/>
          </ac:spMkLst>
        </pc:spChg>
        <pc:spChg chg="mod">
          <ac:chgData name="Sotiris Vlachos" userId="f0e73e84-a26f-4f2a-b46e-3be284aa8096" providerId="ADAL" clId="{184CF257-C55C-514F-AC87-7E84503B59B5}" dt="2025-09-27T11:09:02.198" v="74" actId="20577"/>
          <ac:spMkLst>
            <pc:docMk/>
            <pc:sldMk cId="1635346151" sldId="258"/>
            <ac:spMk id="16" creationId="{041CF577-F40C-0FCB-1252-6FB0AFF6E92B}"/>
          </ac:spMkLst>
        </pc:spChg>
        <pc:spChg chg="add mod">
          <ac:chgData name="Sotiris Vlachos" userId="f0e73e84-a26f-4f2a-b46e-3be284aa8096" providerId="ADAL" clId="{184CF257-C55C-514F-AC87-7E84503B59B5}" dt="2025-09-27T11:08:11.370" v="71" actId="20577"/>
          <ac:spMkLst>
            <pc:docMk/>
            <pc:sldMk cId="1635346151" sldId="258"/>
            <ac:spMk id="17" creationId="{82D6A49D-3171-4F39-D88C-1B605D09B23B}"/>
          </ac:spMkLst>
        </pc:spChg>
        <pc:spChg chg="add mod">
          <ac:chgData name="Sotiris Vlachos" userId="f0e73e84-a26f-4f2a-b46e-3be284aa8096" providerId="ADAL" clId="{184CF257-C55C-514F-AC87-7E84503B59B5}" dt="2025-09-27T11:41:16.757" v="392" actId="20577"/>
          <ac:spMkLst>
            <pc:docMk/>
            <pc:sldMk cId="1635346151" sldId="258"/>
            <ac:spMk id="18" creationId="{BEDC92B6-7F42-3F04-8D57-384E3A2F99D3}"/>
          </ac:spMkLst>
        </pc:spChg>
      </pc:sldChg>
      <pc:sldChg chg="addSp delSp modSp new mod ord">
        <pc:chgData name="Sotiris Vlachos" userId="f0e73e84-a26f-4f2a-b46e-3be284aa8096" providerId="ADAL" clId="{184CF257-C55C-514F-AC87-7E84503B59B5}" dt="2025-09-27T11:41:08.970" v="391" actId="20577"/>
        <pc:sldMkLst>
          <pc:docMk/>
          <pc:sldMk cId="2565452973" sldId="259"/>
        </pc:sldMkLst>
        <pc:spChg chg="mod">
          <ac:chgData name="Sotiris Vlachos" userId="f0e73e84-a26f-4f2a-b46e-3be284aa8096" providerId="ADAL" clId="{184CF257-C55C-514F-AC87-7E84503B59B5}" dt="2025-09-27T11:09:37.175" v="78" actId="1076"/>
          <ac:spMkLst>
            <pc:docMk/>
            <pc:sldMk cId="2565452973" sldId="259"/>
            <ac:spMk id="2" creationId="{4D5B9CDB-0074-352C-BF63-DDC4D58F80F6}"/>
          </ac:spMkLst>
        </pc:spChg>
        <pc:spChg chg="del">
          <ac:chgData name="Sotiris Vlachos" userId="f0e73e84-a26f-4f2a-b46e-3be284aa8096" providerId="ADAL" clId="{184CF257-C55C-514F-AC87-7E84503B59B5}" dt="2025-09-27T11:09:52.004" v="79" actId="478"/>
          <ac:spMkLst>
            <pc:docMk/>
            <pc:sldMk cId="2565452973" sldId="259"/>
            <ac:spMk id="3" creationId="{E1E75403-3A1A-E8CD-D668-FFCCE41539FF}"/>
          </ac:spMkLst>
        </pc:spChg>
        <pc:spChg chg="add mod">
          <ac:chgData name="Sotiris Vlachos" userId="f0e73e84-a26f-4f2a-b46e-3be284aa8096" providerId="ADAL" clId="{184CF257-C55C-514F-AC87-7E84503B59B5}" dt="2025-09-27T11:10:38.308" v="88" actId="14100"/>
          <ac:spMkLst>
            <pc:docMk/>
            <pc:sldMk cId="2565452973" sldId="259"/>
            <ac:spMk id="4" creationId="{1E79981F-3594-5EB4-AB20-CCFD0C1D2FAE}"/>
          </ac:spMkLst>
        </pc:spChg>
        <pc:spChg chg="add mod">
          <ac:chgData name="Sotiris Vlachos" userId="f0e73e84-a26f-4f2a-b46e-3be284aa8096" providerId="ADAL" clId="{184CF257-C55C-514F-AC87-7E84503B59B5}" dt="2025-09-27T11:41:08.970" v="391" actId="20577"/>
          <ac:spMkLst>
            <pc:docMk/>
            <pc:sldMk cId="2565452973" sldId="259"/>
            <ac:spMk id="6" creationId="{36CCDAD6-A4A8-A7BF-5D73-523530BFD25C}"/>
          </ac:spMkLst>
        </pc:spChg>
        <pc:graphicFrameChg chg="add mod">
          <ac:chgData name="Sotiris Vlachos" userId="f0e73e84-a26f-4f2a-b46e-3be284aa8096" providerId="ADAL" clId="{184CF257-C55C-514F-AC87-7E84503B59B5}" dt="2025-09-27T11:09:58.444" v="81" actId="1076"/>
          <ac:graphicFrameMkLst>
            <pc:docMk/>
            <pc:sldMk cId="2565452973" sldId="259"/>
            <ac:graphicFrameMk id="5" creationId="{358D933E-CB26-56C5-FF98-7FB3F7D2CEB6}"/>
          </ac:graphicFrameMkLst>
        </pc:graphicFrameChg>
      </pc:sldChg>
      <pc:sldChg chg="addSp delSp modSp new mod ord modClrScheme chgLayout">
        <pc:chgData name="Sotiris Vlachos" userId="f0e73e84-a26f-4f2a-b46e-3be284aa8096" providerId="ADAL" clId="{184CF257-C55C-514F-AC87-7E84503B59B5}" dt="2025-09-27T11:38:47.272" v="371" actId="20577"/>
        <pc:sldMkLst>
          <pc:docMk/>
          <pc:sldMk cId="919807779" sldId="260"/>
        </pc:sldMkLst>
        <pc:spChg chg="mod">
          <ac:chgData name="Sotiris Vlachos" userId="f0e73e84-a26f-4f2a-b46e-3be284aa8096" providerId="ADAL" clId="{184CF257-C55C-514F-AC87-7E84503B59B5}" dt="2025-09-27T11:14:54.818" v="132" actId="1076"/>
          <ac:spMkLst>
            <pc:docMk/>
            <pc:sldMk cId="919807779" sldId="260"/>
            <ac:spMk id="2" creationId="{A5277A62-F035-B082-1B78-60709CB0A82F}"/>
          </ac:spMkLst>
        </pc:spChg>
        <pc:spChg chg="del">
          <ac:chgData name="Sotiris Vlachos" userId="f0e73e84-a26f-4f2a-b46e-3be284aa8096" providerId="ADAL" clId="{184CF257-C55C-514F-AC87-7E84503B59B5}" dt="2025-09-27T11:12:11.606" v="93" actId="478"/>
          <ac:spMkLst>
            <pc:docMk/>
            <pc:sldMk cId="919807779" sldId="260"/>
            <ac:spMk id="3" creationId="{DF7F3ECA-7108-4091-2159-194DB7008743}"/>
          </ac:spMkLst>
        </pc:spChg>
        <pc:spChg chg="add mod">
          <ac:chgData name="Sotiris Vlachos" userId="f0e73e84-a26f-4f2a-b46e-3be284aa8096" providerId="ADAL" clId="{184CF257-C55C-514F-AC87-7E84503B59B5}" dt="2025-09-27T11:13:42.488" v="105" actId="14100"/>
          <ac:spMkLst>
            <pc:docMk/>
            <pc:sldMk cId="919807779" sldId="260"/>
            <ac:spMk id="5" creationId="{9E943D23-7FF0-B690-B51A-784CCD138906}"/>
          </ac:spMkLst>
        </pc:spChg>
        <pc:spChg chg="add mod">
          <ac:chgData name="Sotiris Vlachos" userId="f0e73e84-a26f-4f2a-b46e-3be284aa8096" providerId="ADAL" clId="{184CF257-C55C-514F-AC87-7E84503B59B5}" dt="2025-09-27T11:16:01.012" v="140" actId="1076"/>
          <ac:spMkLst>
            <pc:docMk/>
            <pc:sldMk cId="919807779" sldId="260"/>
            <ac:spMk id="7" creationId="{A4FE8A5C-B44C-3706-6962-F9B921E99151}"/>
          </ac:spMkLst>
        </pc:spChg>
        <pc:spChg chg="add mod">
          <ac:chgData name="Sotiris Vlachos" userId="f0e73e84-a26f-4f2a-b46e-3be284aa8096" providerId="ADAL" clId="{184CF257-C55C-514F-AC87-7E84503B59B5}" dt="2025-09-27T11:38:47.272" v="371" actId="20577"/>
          <ac:spMkLst>
            <pc:docMk/>
            <pc:sldMk cId="919807779" sldId="260"/>
            <ac:spMk id="8" creationId="{CC0D19BA-77D8-7D5E-45D9-2E8E46227471}"/>
          </ac:spMkLst>
        </pc:spChg>
        <pc:picChg chg="add mod">
          <ac:chgData name="Sotiris Vlachos" userId="f0e73e84-a26f-4f2a-b46e-3be284aa8096" providerId="ADAL" clId="{184CF257-C55C-514F-AC87-7E84503B59B5}" dt="2025-09-27T11:13:42.488" v="105" actId="14100"/>
          <ac:picMkLst>
            <pc:docMk/>
            <pc:sldMk cId="919807779" sldId="260"/>
            <ac:picMk id="4" creationId="{F84FF6B6-A1B0-A06B-5CD6-933FB4B05E09}"/>
          </ac:picMkLst>
        </pc:picChg>
        <pc:picChg chg="add mod ord">
          <ac:chgData name="Sotiris Vlachos" userId="f0e73e84-a26f-4f2a-b46e-3be284aa8096" providerId="ADAL" clId="{184CF257-C55C-514F-AC87-7E84503B59B5}" dt="2025-09-27T11:16:05.303" v="141" actId="14100"/>
          <ac:picMkLst>
            <pc:docMk/>
            <pc:sldMk cId="919807779" sldId="260"/>
            <ac:picMk id="6" creationId="{0B73CCF2-FE5E-CF0F-EB7C-869930F0E7E8}"/>
          </ac:picMkLst>
        </pc:picChg>
      </pc:sldChg>
      <pc:sldChg chg="addSp delSp modSp new del mod ord">
        <pc:chgData name="Sotiris Vlachos" userId="f0e73e84-a26f-4f2a-b46e-3be284aa8096" providerId="ADAL" clId="{184CF257-C55C-514F-AC87-7E84503B59B5}" dt="2025-09-27T11:42:29.834" v="394" actId="2696"/>
        <pc:sldMkLst>
          <pc:docMk/>
          <pc:sldMk cId="1999110524" sldId="261"/>
        </pc:sldMkLst>
        <pc:spChg chg="mod">
          <ac:chgData name="Sotiris Vlachos" userId="f0e73e84-a26f-4f2a-b46e-3be284aa8096" providerId="ADAL" clId="{184CF257-C55C-514F-AC87-7E84503B59B5}" dt="2025-09-27T11:17:10.108" v="148" actId="1076"/>
          <ac:spMkLst>
            <pc:docMk/>
            <pc:sldMk cId="1999110524" sldId="261"/>
            <ac:spMk id="2" creationId="{7442F599-B029-1366-44ED-76E8EAD1D8FC}"/>
          </ac:spMkLst>
        </pc:spChg>
        <pc:spChg chg="del">
          <ac:chgData name="Sotiris Vlachos" userId="f0e73e84-a26f-4f2a-b46e-3be284aa8096" providerId="ADAL" clId="{184CF257-C55C-514F-AC87-7E84503B59B5}" dt="2025-09-27T11:17:38.027" v="149" actId="478"/>
          <ac:spMkLst>
            <pc:docMk/>
            <pc:sldMk cId="1999110524" sldId="261"/>
            <ac:spMk id="3" creationId="{16110CA5-4F83-4ED4-254C-E1C578E8FA17}"/>
          </ac:spMkLst>
        </pc:spChg>
        <pc:spChg chg="add mod">
          <ac:chgData name="Sotiris Vlachos" userId="f0e73e84-a26f-4f2a-b46e-3be284aa8096" providerId="ADAL" clId="{184CF257-C55C-514F-AC87-7E84503B59B5}" dt="2025-09-27T11:19:18.821" v="233" actId="1076"/>
          <ac:spMkLst>
            <pc:docMk/>
            <pc:sldMk cId="1999110524" sldId="261"/>
            <ac:spMk id="6" creationId="{9D93D86A-8CDD-D56F-1D36-5F7D63296261}"/>
          </ac:spMkLst>
        </pc:spChg>
        <pc:spChg chg="add mod">
          <ac:chgData name="Sotiris Vlachos" userId="f0e73e84-a26f-4f2a-b46e-3be284aa8096" providerId="ADAL" clId="{184CF257-C55C-514F-AC87-7E84503B59B5}" dt="2025-09-27T11:20:20.374" v="254" actId="1076"/>
          <ac:spMkLst>
            <pc:docMk/>
            <pc:sldMk cId="1999110524" sldId="261"/>
            <ac:spMk id="7" creationId="{C729BE78-B474-90C1-89DF-D6BDDC1248DC}"/>
          </ac:spMkLst>
        </pc:spChg>
        <pc:spChg chg="add mod">
          <ac:chgData name="Sotiris Vlachos" userId="f0e73e84-a26f-4f2a-b46e-3be284aa8096" providerId="ADAL" clId="{184CF257-C55C-514F-AC87-7E84503B59B5}" dt="2025-09-27T11:20:24.919" v="255" actId="1076"/>
          <ac:spMkLst>
            <pc:docMk/>
            <pc:sldMk cId="1999110524" sldId="261"/>
            <ac:spMk id="8" creationId="{D5B0A665-8BF8-E2D5-AF92-BBAA68C3437B}"/>
          </ac:spMkLst>
        </pc:spChg>
        <pc:spChg chg="add mod">
          <ac:chgData name="Sotiris Vlachos" userId="f0e73e84-a26f-4f2a-b46e-3be284aa8096" providerId="ADAL" clId="{184CF257-C55C-514F-AC87-7E84503B59B5}" dt="2025-09-27T11:41:00.343" v="390" actId="20577"/>
          <ac:spMkLst>
            <pc:docMk/>
            <pc:sldMk cId="1999110524" sldId="261"/>
            <ac:spMk id="9" creationId="{387B7229-D0DB-3AA4-F2D5-EF9E56BC8F96}"/>
          </ac:spMkLst>
        </pc:spChg>
        <pc:picChg chg="add mod">
          <ac:chgData name="Sotiris Vlachos" userId="f0e73e84-a26f-4f2a-b46e-3be284aa8096" providerId="ADAL" clId="{184CF257-C55C-514F-AC87-7E84503B59B5}" dt="2025-09-27T11:20:12.015" v="253" actId="1036"/>
          <ac:picMkLst>
            <pc:docMk/>
            <pc:sldMk cId="1999110524" sldId="261"/>
            <ac:picMk id="4" creationId="{D7B8852A-818D-2FB7-355D-E5B21F2269E0}"/>
          </ac:picMkLst>
        </pc:picChg>
        <pc:picChg chg="add mod">
          <ac:chgData name="Sotiris Vlachos" userId="f0e73e84-a26f-4f2a-b46e-3be284aa8096" providerId="ADAL" clId="{184CF257-C55C-514F-AC87-7E84503B59B5}" dt="2025-09-27T11:20:12.015" v="253" actId="1036"/>
          <ac:picMkLst>
            <pc:docMk/>
            <pc:sldMk cId="1999110524" sldId="261"/>
            <ac:picMk id="5" creationId="{77EF1D1A-EAB1-5255-8837-EF672BFF7636}"/>
          </ac:picMkLst>
        </pc:picChg>
      </pc:sldChg>
      <pc:sldChg chg="new del">
        <pc:chgData name="Sotiris Vlachos" userId="f0e73e84-a26f-4f2a-b46e-3be284aa8096" providerId="ADAL" clId="{184CF257-C55C-514F-AC87-7E84503B59B5}" dt="2025-09-27T11:16:40.311" v="143" actId="2696"/>
        <pc:sldMkLst>
          <pc:docMk/>
          <pc:sldMk cId="3210600036" sldId="261"/>
        </pc:sldMkLst>
      </pc:sldChg>
      <pc:sldChg chg="addSp delSp modSp new mod">
        <pc:chgData name="Sotiris Vlachos" userId="f0e73e84-a26f-4f2a-b46e-3be284aa8096" providerId="ADAL" clId="{184CF257-C55C-514F-AC87-7E84503B59B5}" dt="2025-09-27T11:40:55.725" v="389" actId="20577"/>
        <pc:sldMkLst>
          <pc:docMk/>
          <pc:sldMk cId="1477561339" sldId="262"/>
        </pc:sldMkLst>
        <pc:spChg chg="mod">
          <ac:chgData name="Sotiris Vlachos" userId="f0e73e84-a26f-4f2a-b46e-3be284aa8096" providerId="ADAL" clId="{184CF257-C55C-514F-AC87-7E84503B59B5}" dt="2025-09-27T11:22:23.204" v="274" actId="1076"/>
          <ac:spMkLst>
            <pc:docMk/>
            <pc:sldMk cId="1477561339" sldId="262"/>
            <ac:spMk id="2" creationId="{6FEB70A3-2978-A06E-09BD-1ED02DBA8815}"/>
          </ac:spMkLst>
        </pc:spChg>
        <pc:spChg chg="del mod">
          <ac:chgData name="Sotiris Vlachos" userId="f0e73e84-a26f-4f2a-b46e-3be284aa8096" providerId="ADAL" clId="{184CF257-C55C-514F-AC87-7E84503B59B5}" dt="2025-09-27T11:22:09.757" v="271" actId="478"/>
          <ac:spMkLst>
            <pc:docMk/>
            <pc:sldMk cId="1477561339" sldId="262"/>
            <ac:spMk id="3" creationId="{BB6C61FD-8FC8-1F29-FEB8-D1811E16A625}"/>
          </ac:spMkLst>
        </pc:spChg>
        <pc:spChg chg="del">
          <ac:chgData name="Sotiris Vlachos" userId="f0e73e84-a26f-4f2a-b46e-3be284aa8096" providerId="ADAL" clId="{184CF257-C55C-514F-AC87-7E84503B59B5}" dt="2025-09-27T11:21:28.638" v="266" actId="478"/>
          <ac:spMkLst>
            <pc:docMk/>
            <pc:sldMk cId="1477561339" sldId="262"/>
            <ac:spMk id="4" creationId="{A47C11AF-ADEF-1E30-8A91-845487FC6843}"/>
          </ac:spMkLst>
        </pc:spChg>
        <pc:spChg chg="add mod">
          <ac:chgData name="Sotiris Vlachos" userId="f0e73e84-a26f-4f2a-b46e-3be284aa8096" providerId="ADAL" clId="{184CF257-C55C-514F-AC87-7E84503B59B5}" dt="2025-09-27T11:40:55.725" v="389" actId="20577"/>
          <ac:spMkLst>
            <pc:docMk/>
            <pc:sldMk cId="1477561339" sldId="262"/>
            <ac:spMk id="6" creationId="{203EF8A9-F4BE-B8AE-66F7-F281D1DA972E}"/>
          </ac:spMkLst>
        </pc:spChg>
        <pc:graphicFrameChg chg="add mod modGraphic">
          <ac:chgData name="Sotiris Vlachos" userId="f0e73e84-a26f-4f2a-b46e-3be284aa8096" providerId="ADAL" clId="{184CF257-C55C-514F-AC87-7E84503B59B5}" dt="2025-09-27T11:31:35.144" v="340" actId="1076"/>
          <ac:graphicFrameMkLst>
            <pc:docMk/>
            <pc:sldMk cId="1477561339" sldId="262"/>
            <ac:graphicFrameMk id="5" creationId="{63384D7C-180F-AE32-7339-F25CF9E0ED70}"/>
          </ac:graphicFrameMkLst>
        </pc:graphicFrameChg>
      </pc:sldChg>
      <pc:sldChg chg="addSp delSp modSp new mod">
        <pc:chgData name="Sotiris Vlachos" userId="f0e73e84-a26f-4f2a-b46e-3be284aa8096" providerId="ADAL" clId="{184CF257-C55C-514F-AC87-7E84503B59B5}" dt="2025-09-27T11:40:50.800" v="388" actId="20577"/>
        <pc:sldMkLst>
          <pc:docMk/>
          <pc:sldMk cId="1231481679" sldId="263"/>
        </pc:sldMkLst>
        <pc:spChg chg="mod">
          <ac:chgData name="Sotiris Vlachos" userId="f0e73e84-a26f-4f2a-b46e-3be284aa8096" providerId="ADAL" clId="{184CF257-C55C-514F-AC87-7E84503B59B5}" dt="2025-09-27T11:22:59.937" v="281" actId="14100"/>
          <ac:spMkLst>
            <pc:docMk/>
            <pc:sldMk cId="1231481679" sldId="263"/>
            <ac:spMk id="2" creationId="{80A948FD-96E5-2645-DC76-752D31356021}"/>
          </ac:spMkLst>
        </pc:spChg>
        <pc:spChg chg="del">
          <ac:chgData name="Sotiris Vlachos" userId="f0e73e84-a26f-4f2a-b46e-3be284aa8096" providerId="ADAL" clId="{184CF257-C55C-514F-AC87-7E84503B59B5}" dt="2025-09-27T11:22:54.301" v="280" actId="478"/>
          <ac:spMkLst>
            <pc:docMk/>
            <pc:sldMk cId="1231481679" sldId="263"/>
            <ac:spMk id="3" creationId="{FB0050F3-3FAD-519B-2D3C-E53D3FF4005E}"/>
          </ac:spMkLst>
        </pc:spChg>
        <pc:spChg chg="del">
          <ac:chgData name="Sotiris Vlachos" userId="f0e73e84-a26f-4f2a-b46e-3be284aa8096" providerId="ADAL" clId="{184CF257-C55C-514F-AC87-7E84503B59B5}" dt="2025-09-27T11:22:52.066" v="279" actId="478"/>
          <ac:spMkLst>
            <pc:docMk/>
            <pc:sldMk cId="1231481679" sldId="263"/>
            <ac:spMk id="4" creationId="{A62C2ED0-5984-F25C-743E-C9091B648AF0}"/>
          </ac:spMkLst>
        </pc:spChg>
        <pc:spChg chg="add del">
          <ac:chgData name="Sotiris Vlachos" userId="f0e73e84-a26f-4f2a-b46e-3be284aa8096" providerId="ADAL" clId="{184CF257-C55C-514F-AC87-7E84503B59B5}" dt="2025-09-27T11:23:10.825" v="283" actId="22"/>
          <ac:spMkLst>
            <pc:docMk/>
            <pc:sldMk cId="1231481679" sldId="263"/>
            <ac:spMk id="6" creationId="{7BDFDD58-1FBD-9E2B-42A2-7956040391EF}"/>
          </ac:spMkLst>
        </pc:spChg>
        <pc:spChg chg="add mod">
          <ac:chgData name="Sotiris Vlachos" userId="f0e73e84-a26f-4f2a-b46e-3be284aa8096" providerId="ADAL" clId="{184CF257-C55C-514F-AC87-7E84503B59B5}" dt="2025-09-27T11:23:34.235" v="285" actId="1076"/>
          <ac:spMkLst>
            <pc:docMk/>
            <pc:sldMk cId="1231481679" sldId="263"/>
            <ac:spMk id="7" creationId="{4242F462-B90D-E6BB-D793-0DAEEA435BED}"/>
          </ac:spMkLst>
        </pc:spChg>
        <pc:spChg chg="add mod">
          <ac:chgData name="Sotiris Vlachos" userId="f0e73e84-a26f-4f2a-b46e-3be284aa8096" providerId="ADAL" clId="{184CF257-C55C-514F-AC87-7E84503B59B5}" dt="2025-09-27T11:40:50.800" v="388" actId="20577"/>
          <ac:spMkLst>
            <pc:docMk/>
            <pc:sldMk cId="1231481679" sldId="263"/>
            <ac:spMk id="8" creationId="{8C7A81FA-C04E-B5D6-EFC2-782BB5A78FD2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31F3A2E-0B3A-6341-83D7-6CC1EE4BFC10}" type="doc">
      <dgm:prSet loTypeId="urn:microsoft.com/office/officeart/2005/8/layout/hProcess9" loCatId="" qsTypeId="urn:microsoft.com/office/officeart/2005/8/quickstyle/simple1" qsCatId="simple" csTypeId="urn:microsoft.com/office/officeart/2005/8/colors/accent1_2" csCatId="accent1" phldr="1"/>
      <dgm:spPr/>
    </dgm:pt>
    <dgm:pt modelId="{4DDA9A23-9BA0-D548-A2B8-06AB89B052AD}">
      <dgm:prSet phldrT="[Text]"/>
      <dgm:spPr/>
      <dgm:t>
        <a:bodyPr/>
        <a:lstStyle/>
        <a:p>
          <a:r>
            <a:rPr lang="fr-FR" noProof="0" dirty="0"/>
            <a:t>Milliers de plongées réelles, </a:t>
          </a:r>
        </a:p>
      </dgm:t>
    </dgm:pt>
    <dgm:pt modelId="{E449F01C-2EC1-D54A-AAAE-62FD5D94B4CC}" type="parTrans" cxnId="{DFEBA897-8CC2-A94F-B345-E7297E48DF1C}">
      <dgm:prSet/>
      <dgm:spPr/>
      <dgm:t>
        <a:bodyPr/>
        <a:lstStyle/>
        <a:p>
          <a:endParaRPr lang="en-GB"/>
        </a:p>
      </dgm:t>
    </dgm:pt>
    <dgm:pt modelId="{CDC42735-71BC-814C-A3AD-21B788BBFE53}" type="sibTrans" cxnId="{DFEBA897-8CC2-A94F-B345-E7297E48DF1C}">
      <dgm:prSet/>
      <dgm:spPr/>
      <dgm:t>
        <a:bodyPr/>
        <a:lstStyle/>
        <a:p>
          <a:endParaRPr lang="en-GB"/>
        </a:p>
      </dgm:t>
    </dgm:pt>
    <dgm:pt modelId="{5A02CEAE-A288-B54B-B3BF-920E0757B0F2}">
      <dgm:prSet phldrT="[Text]"/>
      <dgm:spPr/>
      <dgm:t>
        <a:bodyPr/>
        <a:lstStyle/>
        <a:p>
          <a:r>
            <a:rPr lang="fr-FR" noProof="0" dirty="0"/>
            <a:t>Recherche des bulles circulantes par Doppler, </a:t>
          </a:r>
        </a:p>
      </dgm:t>
    </dgm:pt>
    <dgm:pt modelId="{532BDDD8-1ACD-4943-838A-A7956C5E562F}" type="parTrans" cxnId="{DF66CB0A-04BB-C543-9431-7C2F86DB78DC}">
      <dgm:prSet/>
      <dgm:spPr/>
      <dgm:t>
        <a:bodyPr/>
        <a:lstStyle/>
        <a:p>
          <a:endParaRPr lang="en-GB"/>
        </a:p>
      </dgm:t>
    </dgm:pt>
    <dgm:pt modelId="{A9AD1C33-9EE0-A240-96A4-74C72BE50B50}" type="sibTrans" cxnId="{DF66CB0A-04BB-C543-9431-7C2F86DB78DC}">
      <dgm:prSet/>
      <dgm:spPr/>
      <dgm:t>
        <a:bodyPr/>
        <a:lstStyle/>
        <a:p>
          <a:endParaRPr lang="en-GB"/>
        </a:p>
      </dgm:t>
    </dgm:pt>
    <dgm:pt modelId="{3CDD662D-497A-A348-B497-C749226DF646}">
      <dgm:prSet phldrT="[Text]"/>
      <dgm:spPr/>
      <dgm:t>
        <a:bodyPr/>
        <a:lstStyle/>
        <a:p>
          <a:r>
            <a:rPr lang="fr-FR" noProof="0" dirty="0"/>
            <a:t>Ajustement des paramètres du modèle</a:t>
          </a:r>
        </a:p>
      </dgm:t>
    </dgm:pt>
    <dgm:pt modelId="{017152BF-9B0C-F34A-8CEA-84A28EC1D2AB}" type="parTrans" cxnId="{1A159E55-3D3A-AD43-8BD8-935A1C96B958}">
      <dgm:prSet/>
      <dgm:spPr/>
      <dgm:t>
        <a:bodyPr/>
        <a:lstStyle/>
        <a:p>
          <a:endParaRPr lang="en-GB"/>
        </a:p>
      </dgm:t>
    </dgm:pt>
    <dgm:pt modelId="{4C023982-B9C5-6C46-A51E-7B7BC9DDA19A}" type="sibTrans" cxnId="{1A159E55-3D3A-AD43-8BD8-935A1C96B958}">
      <dgm:prSet/>
      <dgm:spPr/>
      <dgm:t>
        <a:bodyPr/>
        <a:lstStyle/>
        <a:p>
          <a:endParaRPr lang="en-GB"/>
        </a:p>
      </dgm:t>
    </dgm:pt>
    <dgm:pt modelId="{2DAD7180-E504-504C-9150-62E7CE7999E9}" type="pres">
      <dgm:prSet presAssocID="{731F3A2E-0B3A-6341-83D7-6CC1EE4BFC10}" presName="CompostProcess" presStyleCnt="0">
        <dgm:presLayoutVars>
          <dgm:dir/>
          <dgm:resizeHandles val="exact"/>
        </dgm:presLayoutVars>
      </dgm:prSet>
      <dgm:spPr/>
    </dgm:pt>
    <dgm:pt modelId="{4483657C-B161-9E44-AA79-5C2DEEDB7D80}" type="pres">
      <dgm:prSet presAssocID="{731F3A2E-0B3A-6341-83D7-6CC1EE4BFC10}" presName="arrow" presStyleLbl="bgShp" presStyleIdx="0" presStyleCnt="1" custLinFactNeighborX="-9076" custLinFactNeighborY="8327"/>
      <dgm:spPr/>
    </dgm:pt>
    <dgm:pt modelId="{3AA33405-01A5-2744-B161-50DE0BC69C91}" type="pres">
      <dgm:prSet presAssocID="{731F3A2E-0B3A-6341-83D7-6CC1EE4BFC10}" presName="linearProcess" presStyleCnt="0"/>
      <dgm:spPr/>
    </dgm:pt>
    <dgm:pt modelId="{129865E3-717C-D643-A95E-0A8D99F67E9A}" type="pres">
      <dgm:prSet presAssocID="{4DDA9A23-9BA0-D548-A2B8-06AB89B052AD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6A6543B-437F-4142-B252-E11D12D97CD5}" type="pres">
      <dgm:prSet presAssocID="{CDC42735-71BC-814C-A3AD-21B788BBFE53}" presName="sibTrans" presStyleCnt="0"/>
      <dgm:spPr/>
    </dgm:pt>
    <dgm:pt modelId="{AC22203C-1A8D-1E4B-88DC-5F9B20CCDAD6}" type="pres">
      <dgm:prSet presAssocID="{5A02CEAE-A288-B54B-B3BF-920E0757B0F2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27FC739-FF16-FC4F-845C-3CC6545A5E66}" type="pres">
      <dgm:prSet presAssocID="{A9AD1C33-9EE0-A240-96A4-74C72BE50B50}" presName="sibTrans" presStyleCnt="0"/>
      <dgm:spPr/>
    </dgm:pt>
    <dgm:pt modelId="{04AF7368-C710-044A-BCC7-B52815B38DA0}" type="pres">
      <dgm:prSet presAssocID="{3CDD662D-497A-A348-B497-C749226DF646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E889C9BF-14EF-6941-9183-16A1F5E0FE81}" type="presOf" srcId="{731F3A2E-0B3A-6341-83D7-6CC1EE4BFC10}" destId="{2DAD7180-E504-504C-9150-62E7CE7999E9}" srcOrd="0" destOrd="0" presId="urn:microsoft.com/office/officeart/2005/8/layout/hProcess9"/>
    <dgm:cxn modelId="{8635827E-339A-154B-9746-90CAD0DA310E}" type="presOf" srcId="{4DDA9A23-9BA0-D548-A2B8-06AB89B052AD}" destId="{129865E3-717C-D643-A95E-0A8D99F67E9A}" srcOrd="0" destOrd="0" presId="urn:microsoft.com/office/officeart/2005/8/layout/hProcess9"/>
    <dgm:cxn modelId="{DF66CB0A-04BB-C543-9431-7C2F86DB78DC}" srcId="{731F3A2E-0B3A-6341-83D7-6CC1EE4BFC10}" destId="{5A02CEAE-A288-B54B-B3BF-920E0757B0F2}" srcOrd="1" destOrd="0" parTransId="{532BDDD8-1ACD-4943-838A-A7956C5E562F}" sibTransId="{A9AD1C33-9EE0-A240-96A4-74C72BE50B50}"/>
    <dgm:cxn modelId="{228A5173-1D08-DF46-9A81-20DDF6EC2C32}" type="presOf" srcId="{3CDD662D-497A-A348-B497-C749226DF646}" destId="{04AF7368-C710-044A-BCC7-B52815B38DA0}" srcOrd="0" destOrd="0" presId="urn:microsoft.com/office/officeart/2005/8/layout/hProcess9"/>
    <dgm:cxn modelId="{DFEBA897-8CC2-A94F-B345-E7297E48DF1C}" srcId="{731F3A2E-0B3A-6341-83D7-6CC1EE4BFC10}" destId="{4DDA9A23-9BA0-D548-A2B8-06AB89B052AD}" srcOrd="0" destOrd="0" parTransId="{E449F01C-2EC1-D54A-AAAE-62FD5D94B4CC}" sibTransId="{CDC42735-71BC-814C-A3AD-21B788BBFE53}"/>
    <dgm:cxn modelId="{3DC47E62-25CA-3442-8868-17F0199B2B82}" type="presOf" srcId="{5A02CEAE-A288-B54B-B3BF-920E0757B0F2}" destId="{AC22203C-1A8D-1E4B-88DC-5F9B20CCDAD6}" srcOrd="0" destOrd="0" presId="urn:microsoft.com/office/officeart/2005/8/layout/hProcess9"/>
    <dgm:cxn modelId="{1A159E55-3D3A-AD43-8BD8-935A1C96B958}" srcId="{731F3A2E-0B3A-6341-83D7-6CC1EE4BFC10}" destId="{3CDD662D-497A-A348-B497-C749226DF646}" srcOrd="2" destOrd="0" parTransId="{017152BF-9B0C-F34A-8CEA-84A28EC1D2AB}" sibTransId="{4C023982-B9C5-6C46-A51E-7B7BC9DDA19A}"/>
    <dgm:cxn modelId="{CC74B547-9C87-994D-839D-85346581C62B}" type="presParOf" srcId="{2DAD7180-E504-504C-9150-62E7CE7999E9}" destId="{4483657C-B161-9E44-AA79-5C2DEEDB7D80}" srcOrd="0" destOrd="0" presId="urn:microsoft.com/office/officeart/2005/8/layout/hProcess9"/>
    <dgm:cxn modelId="{70D44F52-1515-D34C-9410-149CC711009D}" type="presParOf" srcId="{2DAD7180-E504-504C-9150-62E7CE7999E9}" destId="{3AA33405-01A5-2744-B161-50DE0BC69C91}" srcOrd="1" destOrd="0" presId="urn:microsoft.com/office/officeart/2005/8/layout/hProcess9"/>
    <dgm:cxn modelId="{BF9BCB60-8D19-F944-A87A-2C5B4BFCFE60}" type="presParOf" srcId="{3AA33405-01A5-2744-B161-50DE0BC69C91}" destId="{129865E3-717C-D643-A95E-0A8D99F67E9A}" srcOrd="0" destOrd="0" presId="urn:microsoft.com/office/officeart/2005/8/layout/hProcess9"/>
    <dgm:cxn modelId="{C70579AB-F2D4-144E-9088-E3319BCA2A37}" type="presParOf" srcId="{3AA33405-01A5-2744-B161-50DE0BC69C91}" destId="{B6A6543B-437F-4142-B252-E11D12D97CD5}" srcOrd="1" destOrd="0" presId="urn:microsoft.com/office/officeart/2005/8/layout/hProcess9"/>
    <dgm:cxn modelId="{276804C6-20FF-A44A-934C-3D2598E2BE0B}" type="presParOf" srcId="{3AA33405-01A5-2744-B161-50DE0BC69C91}" destId="{AC22203C-1A8D-1E4B-88DC-5F9B20CCDAD6}" srcOrd="2" destOrd="0" presId="urn:microsoft.com/office/officeart/2005/8/layout/hProcess9"/>
    <dgm:cxn modelId="{5A16CA03-9E97-EB46-8E1C-2C38549C7B0E}" type="presParOf" srcId="{3AA33405-01A5-2744-B161-50DE0BC69C91}" destId="{827FC739-FF16-FC4F-845C-3CC6545A5E66}" srcOrd="3" destOrd="0" presId="urn:microsoft.com/office/officeart/2005/8/layout/hProcess9"/>
    <dgm:cxn modelId="{0A2DAF7E-5A48-F241-AFD5-DFCB330F0FE4}" type="presParOf" srcId="{3AA33405-01A5-2744-B161-50DE0BC69C91}" destId="{04AF7368-C710-044A-BCC7-B52815B38DA0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83657C-B161-9E44-AA79-5C2DEEDB7D80}">
      <dsp:nvSpPr>
        <dsp:cNvPr id="0" name=""/>
        <dsp:cNvSpPr/>
      </dsp:nvSpPr>
      <dsp:spPr>
        <a:xfrm>
          <a:off x="0" y="0"/>
          <a:ext cx="8432353" cy="2752582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9865E3-717C-D643-A95E-0A8D99F67E9A}">
      <dsp:nvSpPr>
        <dsp:cNvPr id="0" name=""/>
        <dsp:cNvSpPr/>
      </dsp:nvSpPr>
      <dsp:spPr>
        <a:xfrm>
          <a:off x="10656" y="825774"/>
          <a:ext cx="3193133" cy="110103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300" kern="1200" noProof="0" dirty="0"/>
            <a:t>Milliers de plongées réelles, </a:t>
          </a:r>
        </a:p>
      </dsp:txBody>
      <dsp:txXfrm>
        <a:off x="64404" y="879522"/>
        <a:ext cx="3085637" cy="993536"/>
      </dsp:txXfrm>
    </dsp:sp>
    <dsp:sp modelId="{AC22203C-1A8D-1E4B-88DC-5F9B20CCDAD6}">
      <dsp:nvSpPr>
        <dsp:cNvPr id="0" name=""/>
        <dsp:cNvSpPr/>
      </dsp:nvSpPr>
      <dsp:spPr>
        <a:xfrm>
          <a:off x="3363641" y="825774"/>
          <a:ext cx="3193133" cy="110103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300" kern="1200" noProof="0" dirty="0"/>
            <a:t>Recherche des bulles circulantes par Doppler, </a:t>
          </a:r>
        </a:p>
      </dsp:txBody>
      <dsp:txXfrm>
        <a:off x="3417389" y="879522"/>
        <a:ext cx="3085637" cy="993536"/>
      </dsp:txXfrm>
    </dsp:sp>
    <dsp:sp modelId="{04AF7368-C710-044A-BCC7-B52815B38DA0}">
      <dsp:nvSpPr>
        <dsp:cNvPr id="0" name=""/>
        <dsp:cNvSpPr/>
      </dsp:nvSpPr>
      <dsp:spPr>
        <a:xfrm>
          <a:off x="6716625" y="825774"/>
          <a:ext cx="3193133" cy="110103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300" kern="1200" noProof="0" dirty="0"/>
            <a:t>Ajustement des paramètres du modèle</a:t>
          </a:r>
        </a:p>
      </dsp:txBody>
      <dsp:txXfrm>
        <a:off x="6770373" y="879522"/>
        <a:ext cx="3085637" cy="9935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E55CA309-1CBD-0AAA-6504-F0C8008704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xmlns="" id="{5002DC26-0D86-8DB7-1490-673BF4676D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B8491C0B-7BF6-FA9F-356A-A9E9F3B775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990E1-0B14-4AB3-95D1-AFDF78B60B34}" type="datetimeFigureOut">
              <a:rPr lang="fr-FR" smtClean="0"/>
              <a:t>27/09/2025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7F8A353B-E6F0-1DFF-663D-F516808383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FDE285AA-7B61-3E10-D330-3D3A5DD8D5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6F7DC-6FA7-456A-8636-A90A2144F75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676329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30CD9704-57D9-2174-B950-6CCE0751D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xmlns="" id="{B52C4281-2352-1283-0E1A-C41436F198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BCAE304C-6F7C-BBD5-709C-43C9650AA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990E1-0B14-4AB3-95D1-AFDF78B60B34}" type="datetimeFigureOut">
              <a:rPr lang="fr-FR" smtClean="0"/>
              <a:t>27/09/2025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A7A17492-7A3C-3690-71F1-9CAFEEBC5D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AD6DC752-A1A5-033D-90BF-337723A87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6F7DC-6FA7-456A-8636-A90A2144F75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1020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xmlns="" id="{70C9DA0F-4804-4752-8110-3C7D5AECEA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xmlns="" id="{42752F9D-674E-AC4C-3A4C-8AEDD6A7FE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C7321182-B114-8D21-8A61-A1C932FCDB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990E1-0B14-4AB3-95D1-AFDF78B60B34}" type="datetimeFigureOut">
              <a:rPr lang="fr-FR" smtClean="0"/>
              <a:t>27/09/2025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5DA6A273-99B6-6DC6-C7AF-414A3C0360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86B78BBB-1ABE-B91A-DA34-05620BFF5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6F7DC-6FA7-456A-8636-A90A2144F75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126592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B95F4A9C-C5EF-B886-9005-A22CA4F75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46C0DCD8-452F-4D80-A33C-6FB12B7285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407E5635-011F-50A3-DA1D-2958CF0644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990E1-0B14-4AB3-95D1-AFDF78B60B34}" type="datetimeFigureOut">
              <a:rPr lang="fr-FR" smtClean="0"/>
              <a:t>27/09/2025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2734805D-694F-EE56-7AC9-1DC4AF2024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9EFFC96C-03F8-3DA4-B30C-112CCB4B5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6F7DC-6FA7-456A-8636-A90A2144F75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636119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57EFB544-32BD-CFC5-B1FA-67E92DE452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D17A266E-7473-FF15-1E8C-BEB8413D46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98B812D9-A936-126A-22C3-2692450337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990E1-0B14-4AB3-95D1-AFDF78B60B34}" type="datetimeFigureOut">
              <a:rPr lang="fr-FR" smtClean="0"/>
              <a:t>27/09/2025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E28EA1A5-42AD-A086-3E85-67B72F053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8CF9E411-37BA-B02D-C089-F58AB0361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6F7DC-6FA7-456A-8636-A90A2144F75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90631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EA2FB0BD-616A-C1BB-8396-CE6B6AF630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A51F035B-FFA3-8A9B-CDC8-7C6E5DD60F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xmlns="" id="{5D61BA3A-C7DF-63C7-F764-1ADC7F0E1F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2988BCFA-A86E-96D1-A29B-0114535EA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990E1-0B14-4AB3-95D1-AFDF78B60B34}" type="datetimeFigureOut">
              <a:rPr lang="fr-FR" smtClean="0"/>
              <a:t>27/09/2025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0D7B0E5E-930D-502C-4112-4BA878BF39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54B9AFCC-F0F6-FBF5-ED7A-CE86433A7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6F7DC-6FA7-456A-8636-A90A2144F75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407823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F265677E-83C1-8B50-C82D-ACFDBCDF07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2025382C-7E4F-8C71-7F51-B7FD63E1B5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xmlns="" id="{EFD4CE73-99EB-DF35-5C2A-4EB73D7711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xmlns="" id="{7B850967-70CB-5E67-A82E-E21970C7AD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xmlns="" id="{594662BB-D842-7B9D-59F8-C2C49663B56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xmlns="" id="{EEE3E056-8A0F-3A88-572D-E30B96B5FB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990E1-0B14-4AB3-95D1-AFDF78B60B34}" type="datetimeFigureOut">
              <a:rPr lang="fr-FR" smtClean="0"/>
              <a:t>27/09/2025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xmlns="" id="{7CFAEC14-714F-B327-BDDF-F782470143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xmlns="" id="{E2C41147-8D7F-49C7-4CA3-4681EDD84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6F7DC-6FA7-456A-8636-A90A2144F75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835163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76B4806C-60FF-17E4-4E74-61B3A116F9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xmlns="" id="{3F8B388C-D989-FB41-F6BF-1A1101D19C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990E1-0B14-4AB3-95D1-AFDF78B60B34}" type="datetimeFigureOut">
              <a:rPr lang="fr-FR" smtClean="0"/>
              <a:t>27/09/2025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xmlns="" id="{9AE3C4A0-1F06-0CAD-C731-4D5C330C6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xmlns="" id="{408CED1B-07CC-6BDD-BABC-45BE5E7687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6F7DC-6FA7-456A-8636-A90A2144F75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15344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xmlns="" id="{8822BEAF-3CC4-CA9A-4961-C20A539BE1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990E1-0B14-4AB3-95D1-AFDF78B60B34}" type="datetimeFigureOut">
              <a:rPr lang="fr-FR" smtClean="0"/>
              <a:t>27/09/2025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xmlns="" id="{43980A1D-2430-5B43-EFBE-8E719D9A94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xmlns="" id="{32524CBC-3859-D572-30C9-4ABCEE4F1F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6F7DC-6FA7-456A-8636-A90A2144F75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9325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771F54D-FC87-1B37-00E5-F4E2D9F3AA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777D5C46-7F1A-3796-1720-A8CF303AE7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xmlns="" id="{BA55771B-1C70-10B2-5904-C2A84DF6F2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79E66EAA-8301-0338-9616-DCF3F87516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990E1-0B14-4AB3-95D1-AFDF78B60B34}" type="datetimeFigureOut">
              <a:rPr lang="fr-FR" smtClean="0"/>
              <a:t>27/09/2025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AFEAAA47-19DC-3962-F91F-F48568AA27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F6C2022D-79EE-82BE-FA22-11AE196C3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6F7DC-6FA7-456A-8636-A90A2144F75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04748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32E01115-47CC-93A2-62EC-C2E843DF7A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xmlns="" id="{BB1D3A45-E025-4990-59CC-B2CAA941060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xmlns="" id="{E081EFF9-7D58-660B-BB8D-EE6CA57921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586D2852-7700-ECA6-7C01-E6C61A3FFD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990E1-0B14-4AB3-95D1-AFDF78B60B34}" type="datetimeFigureOut">
              <a:rPr lang="fr-FR" smtClean="0"/>
              <a:t>27/09/2025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9BA68314-4F85-C922-09C2-9C5B88B8F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3908A8DC-65A3-61B6-03F1-F8B44CBCF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6F7DC-6FA7-456A-8636-A90A2144F75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1951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51036EB7-E7F2-A8FC-24C7-93F11248E3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E990E1-0B14-4AB3-95D1-AFDF78B60B34}" type="datetimeFigureOut">
              <a:rPr lang="fr-FR" smtClean="0"/>
              <a:t>27/09/2025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DE3DD10E-5D78-6DDA-14C3-6BA067F875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9DA535CA-1AB8-EDE1-163B-327D04184B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36F7DC-6FA7-456A-8636-A90A2144F75D}" type="slidenum">
              <a:rPr lang="fr-FR" smtClean="0"/>
              <a:t>‹#›</a:t>
            </a:fld>
            <a:endParaRPr lang="fr-FR"/>
          </a:p>
        </p:txBody>
      </p:sp>
      <p:pic>
        <p:nvPicPr>
          <p:cNvPr id="7" name="Image 7" descr="Masque_Dia_FFESSM_2.png">
            <a:extLst>
              <a:ext uri="{FF2B5EF4-FFF2-40B4-BE49-F238E27FC236}">
                <a16:creationId xmlns:a16="http://schemas.microsoft.com/office/drawing/2014/main" xmlns="" id="{1552D398-B65D-9A5C-AD32-8E951C8E5BC4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61737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9" descr="Logo FFESSM - CTR AURA">
            <a:extLst>
              <a:ext uri="{FF2B5EF4-FFF2-40B4-BE49-F238E27FC236}">
                <a16:creationId xmlns:a16="http://schemas.microsoft.com/office/drawing/2014/main" xmlns="" id="{E9CF5502-9CDC-E8B1-B3DF-42F834AFF8D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4385856" y="0"/>
            <a:ext cx="2110933" cy="1581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12118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A6B4165-3511-A179-966A-9A84DEEA8E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5739" y="135269"/>
            <a:ext cx="5548423" cy="878884"/>
          </a:xfrm>
        </p:spPr>
        <p:txBody>
          <a:bodyPr/>
          <a:lstStyle/>
          <a:p>
            <a:r>
              <a:rPr lang="fr-FR" b="1" dirty="0"/>
              <a:t>Le modèle de décompression DCIEM</a:t>
            </a:r>
            <a:endParaRPr lang="fr-FR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xmlns="" id="{2A07A91D-3932-6FA4-3466-744453F207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494" y="1553503"/>
            <a:ext cx="11791506" cy="4960637"/>
          </a:xfrm>
        </p:spPr>
        <p:txBody>
          <a:bodyPr>
            <a:normAutofit lnSpcReduction="10000"/>
          </a:bodyPr>
          <a:lstStyle/>
          <a:p>
            <a:r>
              <a:rPr lang="fr-FR" noProof="0" dirty="0"/>
              <a:t>Développé au </a:t>
            </a:r>
            <a:r>
              <a:rPr lang="fr-FR" b="1" i="1" noProof="0" dirty="0" err="1"/>
              <a:t>D</a:t>
            </a:r>
            <a:r>
              <a:rPr lang="fr-FR" i="1" noProof="0" dirty="0" err="1"/>
              <a:t>efense</a:t>
            </a:r>
            <a:r>
              <a:rPr lang="fr-FR" i="1" noProof="0" dirty="0"/>
              <a:t> and </a:t>
            </a:r>
            <a:r>
              <a:rPr lang="fr-FR" b="1" i="1" noProof="0" dirty="0"/>
              <a:t>C</a:t>
            </a:r>
            <a:r>
              <a:rPr lang="fr-FR" i="1" noProof="0" dirty="0"/>
              <a:t>ivil </a:t>
            </a:r>
            <a:r>
              <a:rPr lang="fr-FR" b="1" i="1" noProof="0" dirty="0"/>
              <a:t>I</a:t>
            </a:r>
            <a:r>
              <a:rPr lang="fr-FR" i="1" noProof="0" dirty="0"/>
              <a:t>nstitute of </a:t>
            </a:r>
            <a:r>
              <a:rPr lang="fr-FR" b="1" i="1" noProof="0" dirty="0" err="1"/>
              <a:t>E</a:t>
            </a:r>
            <a:r>
              <a:rPr lang="fr-FR" i="1" noProof="0" dirty="0" err="1"/>
              <a:t>nvironmental</a:t>
            </a:r>
            <a:r>
              <a:rPr lang="fr-FR" i="1" noProof="0" dirty="0"/>
              <a:t> </a:t>
            </a:r>
            <a:r>
              <a:rPr lang="fr-FR" b="1" i="1" noProof="0" dirty="0" err="1"/>
              <a:t>M</a:t>
            </a:r>
            <a:r>
              <a:rPr lang="fr-FR" i="1" noProof="0" dirty="0" err="1"/>
              <a:t>edicine</a:t>
            </a:r>
            <a:r>
              <a:rPr lang="fr-FR" noProof="0" dirty="0"/>
              <a:t> (Toronto, Canada, 1960–1980).</a:t>
            </a:r>
          </a:p>
          <a:p>
            <a:pPr marL="0" indent="0">
              <a:buNone/>
            </a:pPr>
            <a:endParaRPr lang="fr-FR" noProof="0" dirty="0"/>
          </a:p>
          <a:p>
            <a:r>
              <a:rPr lang="fr-FR" b="1" noProof="0" dirty="0"/>
              <a:t>Objectif</a:t>
            </a:r>
            <a:r>
              <a:rPr lang="fr-FR" noProof="0" dirty="0"/>
              <a:t> : améliorer la sécurité en conditions réelles (</a:t>
            </a:r>
            <a:r>
              <a:rPr lang="fr-FR" i="1" noProof="0" dirty="0"/>
              <a:t>froid, effort, stress</a:t>
            </a:r>
            <a:r>
              <a:rPr lang="fr-FR" noProof="0" dirty="0"/>
              <a:t>).</a:t>
            </a:r>
          </a:p>
          <a:p>
            <a:r>
              <a:rPr lang="fr-FR" b="1" noProof="0" dirty="0"/>
              <a:t>Validation</a:t>
            </a:r>
            <a:r>
              <a:rPr lang="fr-FR" noProof="0" dirty="0"/>
              <a:t> : plusieurs milliers de plongées expérimentales.</a:t>
            </a:r>
          </a:p>
          <a:p>
            <a:endParaRPr lang="fr-FR" noProof="0" dirty="0"/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fr-FR" noProof="0" dirty="0">
                <a:latin typeface="Arial" panose="020B0604020202020204" pitchFamily="34" charset="0"/>
              </a:rPr>
              <a:t>Les concepteurs soulignent :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fr-FR" noProof="0" dirty="0">
                <a:latin typeface="Arial" panose="020B0604020202020204" pitchFamily="34" charset="0"/>
              </a:rPr>
              <a:t>« La compréhension exacte des mécanismes de la décompression n’est pas indispensable. 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fr-FR" noProof="0" dirty="0">
                <a:latin typeface="Arial" panose="020B0604020202020204" pitchFamily="34" charset="0"/>
              </a:rPr>
              <a:t>L’important est d’obtenir des tables fiables validées par l’expérience. »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fr-FR" noProof="0" dirty="0">
              <a:latin typeface="Arial" panose="020B0604020202020204" pitchFamily="34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fr-FR" noProof="0" dirty="0">
                <a:latin typeface="Arial" panose="020B0604020202020204" pitchFamily="34" charset="0"/>
              </a:rPr>
              <a:t>DCIEM : </a:t>
            </a:r>
            <a:r>
              <a:rPr lang="fr-FR" b="1" noProof="0" dirty="0">
                <a:latin typeface="Arial" panose="020B0604020202020204" pitchFamily="34" charset="0"/>
              </a:rPr>
              <a:t>empirisme + conservatisme</a:t>
            </a:r>
            <a:r>
              <a:rPr lang="fr-FR" noProof="0" dirty="0">
                <a:latin typeface="Arial" panose="020B0604020202020204" pitchFamily="34" charset="0"/>
              </a:rPr>
              <a:t> = sécurité.</a:t>
            </a:r>
          </a:p>
          <a:p>
            <a:pPr marL="0" indent="0">
              <a:buNone/>
            </a:pPr>
            <a:endParaRPr lang="fr-FR" noProof="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E936D4E-F762-EFAC-DA53-303E8D581710}"/>
              </a:ext>
            </a:extLst>
          </p:cNvPr>
          <p:cNvSpPr txBox="1"/>
          <p:nvPr/>
        </p:nvSpPr>
        <p:spPr>
          <a:xfrm>
            <a:off x="8905612" y="6406758"/>
            <a:ext cx="2982355" cy="33855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fr-FR" sz="1600" b="1" dirty="0">
                <a:solidFill>
                  <a:schemeClr val="accent1"/>
                </a:solidFill>
              </a:rPr>
              <a:t>Sotiris VLACHOS – IR AURA nº 60</a:t>
            </a:r>
          </a:p>
        </p:txBody>
      </p:sp>
    </p:spTree>
    <p:extLst>
      <p:ext uri="{BB962C8B-B14F-4D97-AF65-F5344CB8AC3E}">
        <p14:creationId xmlns:p14="http://schemas.microsoft.com/office/powerpoint/2010/main" val="32132371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>
        <p:push dir="u"/>
      </p:transition>
    </mc:Choice>
    <mc:Fallback>
      <p:transition spd="slow" advClick="0" advTm="2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A811716-DBB3-AC77-A7CC-34C73B0C51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8890" y="101110"/>
            <a:ext cx="5750442" cy="730028"/>
          </a:xfrm>
        </p:spPr>
        <p:txBody>
          <a:bodyPr/>
          <a:lstStyle/>
          <a:p>
            <a:r>
              <a:rPr lang="fr-FR" dirty="0"/>
              <a:t>Principes fondamentaux du modèle DCIEM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xmlns="" id="{1C06F060-7256-7BC8-9C9A-9C16B9157857}"/>
              </a:ext>
            </a:extLst>
          </p:cNvPr>
          <p:cNvSpPr/>
          <p:nvPr/>
        </p:nvSpPr>
        <p:spPr>
          <a:xfrm>
            <a:off x="534484" y="1939639"/>
            <a:ext cx="1691583" cy="1361079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noProof="0" dirty="0"/>
              <a:t>Pression ambiante d’Azote 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xmlns="" id="{68CB8A35-5372-CD55-3A17-F808DDCE6C08}"/>
              </a:ext>
            </a:extLst>
          </p:cNvPr>
          <p:cNvSpPr/>
          <p:nvPr/>
        </p:nvSpPr>
        <p:spPr>
          <a:xfrm>
            <a:off x="2577941" y="1939640"/>
            <a:ext cx="1296607" cy="1361077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fr-FR" noProof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Tension dans </a:t>
            </a:r>
            <a:r>
              <a:rPr lang="fr-FR" noProof="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comp</a:t>
            </a:r>
            <a:r>
              <a:rPr lang="fr-FR" noProof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 1</a:t>
            </a:r>
          </a:p>
        </p:txBody>
      </p:sp>
      <p:sp>
        <p:nvSpPr>
          <p:cNvPr id="7" name="Up-down Arrow 6">
            <a:extLst>
              <a:ext uri="{FF2B5EF4-FFF2-40B4-BE49-F238E27FC236}">
                <a16:creationId xmlns:a16="http://schemas.microsoft.com/office/drawing/2014/main" xmlns="" id="{F0C4AD2B-7B46-BB17-65EE-9E6A413BBEDC}"/>
              </a:ext>
            </a:extLst>
          </p:cNvPr>
          <p:cNvSpPr/>
          <p:nvPr/>
        </p:nvSpPr>
        <p:spPr>
          <a:xfrm rot="5400000">
            <a:off x="2186033" y="2225943"/>
            <a:ext cx="439019" cy="788471"/>
          </a:xfrm>
          <a:prstGeom prst="up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noProof="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8DC0DB46-6842-5EF0-F25F-83BDA94341E6}"/>
              </a:ext>
            </a:extLst>
          </p:cNvPr>
          <p:cNvSpPr/>
          <p:nvPr/>
        </p:nvSpPr>
        <p:spPr>
          <a:xfrm>
            <a:off x="4259259" y="1939640"/>
            <a:ext cx="1353147" cy="1361077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fr-FR" noProof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Tension dans </a:t>
            </a:r>
            <a:r>
              <a:rPr lang="fr-FR" noProof="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comp</a:t>
            </a:r>
            <a:r>
              <a:rPr lang="fr-FR" noProof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 2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xmlns="" id="{D706BB5D-8EB8-CA37-0AC6-5556C3007FD3}"/>
              </a:ext>
            </a:extLst>
          </p:cNvPr>
          <p:cNvSpPr/>
          <p:nvPr/>
        </p:nvSpPr>
        <p:spPr>
          <a:xfrm>
            <a:off x="7703098" y="1939639"/>
            <a:ext cx="1372298" cy="1361078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fr-FR" noProof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Tension dans </a:t>
            </a:r>
            <a:r>
              <a:rPr lang="fr-FR" noProof="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comp</a:t>
            </a:r>
            <a:r>
              <a:rPr lang="fr-FR" noProof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 4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xmlns="" id="{ED10BBFE-6FAC-3223-FD31-BB6F08C34AD9}"/>
              </a:ext>
            </a:extLst>
          </p:cNvPr>
          <p:cNvSpPr/>
          <p:nvPr/>
        </p:nvSpPr>
        <p:spPr>
          <a:xfrm>
            <a:off x="5975864" y="1939640"/>
            <a:ext cx="1353148" cy="1361077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fr-FR" noProof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Tension dans </a:t>
            </a:r>
            <a:r>
              <a:rPr lang="fr-FR" noProof="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comp</a:t>
            </a:r>
            <a:r>
              <a:rPr lang="fr-FR" noProof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 3</a:t>
            </a:r>
          </a:p>
        </p:txBody>
      </p:sp>
      <p:sp>
        <p:nvSpPr>
          <p:cNvPr id="11" name="Up-down Arrow 10">
            <a:extLst>
              <a:ext uri="{FF2B5EF4-FFF2-40B4-BE49-F238E27FC236}">
                <a16:creationId xmlns:a16="http://schemas.microsoft.com/office/drawing/2014/main" xmlns="" id="{744F0D77-DB7C-7337-7EC2-5A2B0AAA431E}"/>
              </a:ext>
            </a:extLst>
          </p:cNvPr>
          <p:cNvSpPr/>
          <p:nvPr/>
        </p:nvSpPr>
        <p:spPr>
          <a:xfrm rot="5400000">
            <a:off x="3852710" y="2225943"/>
            <a:ext cx="439019" cy="788471"/>
          </a:xfrm>
          <a:prstGeom prst="up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noProof="0" dirty="0"/>
          </a:p>
        </p:txBody>
      </p:sp>
      <p:sp>
        <p:nvSpPr>
          <p:cNvPr id="12" name="Up-down Arrow 11">
            <a:extLst>
              <a:ext uri="{FF2B5EF4-FFF2-40B4-BE49-F238E27FC236}">
                <a16:creationId xmlns:a16="http://schemas.microsoft.com/office/drawing/2014/main" xmlns="" id="{AA680370-9C7F-BCD5-0660-08E53A13FFDD}"/>
              </a:ext>
            </a:extLst>
          </p:cNvPr>
          <p:cNvSpPr/>
          <p:nvPr/>
        </p:nvSpPr>
        <p:spPr>
          <a:xfrm rot="5400000">
            <a:off x="5579945" y="2225943"/>
            <a:ext cx="439019" cy="788471"/>
          </a:xfrm>
          <a:prstGeom prst="up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noProof="0" dirty="0"/>
          </a:p>
        </p:txBody>
      </p:sp>
      <p:sp>
        <p:nvSpPr>
          <p:cNvPr id="13" name="Up-down Arrow 12">
            <a:extLst>
              <a:ext uri="{FF2B5EF4-FFF2-40B4-BE49-F238E27FC236}">
                <a16:creationId xmlns:a16="http://schemas.microsoft.com/office/drawing/2014/main" xmlns="" id="{FF4EB11F-1F6F-E25B-841D-82345A05E509}"/>
              </a:ext>
            </a:extLst>
          </p:cNvPr>
          <p:cNvSpPr/>
          <p:nvPr/>
        </p:nvSpPr>
        <p:spPr>
          <a:xfrm rot="5400000">
            <a:off x="7296545" y="2215310"/>
            <a:ext cx="439019" cy="788471"/>
          </a:xfrm>
          <a:prstGeom prst="up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noProof="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8656BF44-63C3-E5FB-4410-47D552A99012}"/>
              </a:ext>
            </a:extLst>
          </p:cNvPr>
          <p:cNvSpPr txBox="1"/>
          <p:nvPr/>
        </p:nvSpPr>
        <p:spPr>
          <a:xfrm>
            <a:off x="9180328" y="2022672"/>
            <a:ext cx="29790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noProof="0" dirty="0"/>
              <a:t>Deux paramètres pour le transfert de gaz entre compartiments</a:t>
            </a:r>
            <a:endParaRPr lang="fr-FR" noProof="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763A1F88-F257-63F3-BE2A-0851B28049C7}"/>
              </a:ext>
            </a:extLst>
          </p:cNvPr>
          <p:cNvSpPr txBox="1"/>
          <p:nvPr/>
        </p:nvSpPr>
        <p:spPr>
          <a:xfrm>
            <a:off x="485629" y="3573469"/>
            <a:ext cx="120327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noProof="0" dirty="0"/>
              <a:t>Deux paramètres par compartiment pour calculer les paliers de décompression</a:t>
            </a:r>
          </a:p>
        </p:txBody>
      </p:sp>
      <p:sp>
        <p:nvSpPr>
          <p:cNvPr id="16" name="Rectangle 1">
            <a:extLst>
              <a:ext uri="{FF2B5EF4-FFF2-40B4-BE49-F238E27FC236}">
                <a16:creationId xmlns:a16="http://schemas.microsoft.com/office/drawing/2014/main" xmlns="" id="{041CF577-F40C-0FCB-1252-6FB0AFF6E92B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478573" y="4397757"/>
            <a:ext cx="11430233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fr-FR" sz="2400" noProof="0" dirty="0">
                <a:latin typeface="Arial" panose="020B0604020202020204" pitchFamily="34" charset="0"/>
              </a:rPr>
              <a:t>Le gaz se diffuse progressivement des tissus rapides vers les tissus lents.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fr-FR" sz="2400" noProof="0" dirty="0">
              <a:latin typeface="Arial" panose="020B0604020202020204" pitchFamily="34" charset="0"/>
            </a:endParaRP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fr-FR" sz="2400" b="0" i="0" u="none" strike="noStrike" cap="none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La profondeur plancher d’un compartiment dépend de l’état des compartiments voisins.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kumimoji="0" lang="fr-FR" sz="2400" b="0" i="0" u="none" strike="noStrike" cap="none" normalizeH="0" baseline="0" noProof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fr-FR" sz="2400" noProof="0" dirty="0">
                <a:latin typeface="Arial" panose="020B0604020202020204" pitchFamily="34" charset="0"/>
              </a:rPr>
              <a:t>Vitesse de désaturation </a:t>
            </a:r>
            <a:r>
              <a:rPr lang="fr-FR" sz="2400" b="1" noProof="0" dirty="0">
                <a:latin typeface="Arial" panose="020B0604020202020204" pitchFamily="34" charset="0"/>
              </a:rPr>
              <a:t>plus lente</a:t>
            </a:r>
            <a:r>
              <a:rPr lang="fr-FR" sz="2400" noProof="0" dirty="0">
                <a:latin typeface="Arial" panose="020B0604020202020204" pitchFamily="34" charset="0"/>
              </a:rPr>
              <a:t> que la saturation.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82D6A49D-3171-4F39-D88C-1B605D09B23B}"/>
              </a:ext>
            </a:extLst>
          </p:cNvPr>
          <p:cNvSpPr txBox="1"/>
          <p:nvPr/>
        </p:nvSpPr>
        <p:spPr>
          <a:xfrm>
            <a:off x="534484" y="1263703"/>
            <a:ext cx="41750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noProof="0" dirty="0"/>
              <a:t>Quatre compartiments en série</a:t>
            </a:r>
            <a:endParaRPr lang="fr-FR" sz="2400" noProof="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BEDC92B6-7F42-3F04-8D57-384E3A2F99D3}"/>
              </a:ext>
            </a:extLst>
          </p:cNvPr>
          <p:cNvSpPr txBox="1"/>
          <p:nvPr/>
        </p:nvSpPr>
        <p:spPr>
          <a:xfrm>
            <a:off x="8905612" y="6406758"/>
            <a:ext cx="2982355" cy="33855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fr-FR" sz="1600" b="1" dirty="0">
                <a:solidFill>
                  <a:schemeClr val="accent1"/>
                </a:solidFill>
              </a:rPr>
              <a:t>Sotiris VLACHOS – IR AURA nº 60</a:t>
            </a:r>
          </a:p>
        </p:txBody>
      </p:sp>
    </p:spTree>
    <p:extLst>
      <p:ext uri="{BB962C8B-B14F-4D97-AF65-F5344CB8AC3E}">
        <p14:creationId xmlns:p14="http://schemas.microsoft.com/office/powerpoint/2010/main" val="16353461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">
        <p:push dir="u"/>
      </p:transition>
    </mc:Choice>
    <mc:Fallback>
      <p:transition spd="slow" advTm="200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1000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1000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50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6" presetClass="emph" presetSubtype="0" repeatCount="1000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50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26" presetClass="emph" presetSubtype="0" repeatCount="1000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50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12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5277A62-F035-B082-1B78-60709CB0A8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55046" y="216822"/>
            <a:ext cx="4434442" cy="464215"/>
          </a:xfrm>
        </p:spPr>
        <p:txBody>
          <a:bodyPr>
            <a:normAutofit fontScale="90000"/>
          </a:bodyPr>
          <a:lstStyle/>
          <a:p>
            <a:r>
              <a:rPr lang="fr-FR" kern="1200" dirty="0">
                <a:latin typeface="+mj-lt"/>
                <a:ea typeface="+mj-ea"/>
                <a:cs typeface="+mj-cs"/>
              </a:rPr>
              <a:t>Limites d’immersion sans décompression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A4FE8A5C-B44C-3706-6962-F9B921E99151}"/>
              </a:ext>
            </a:extLst>
          </p:cNvPr>
          <p:cNvSpPr txBox="1"/>
          <p:nvPr/>
        </p:nvSpPr>
        <p:spPr>
          <a:xfrm>
            <a:off x="391633" y="1891008"/>
            <a:ext cx="4818321" cy="3075984"/>
          </a:xfrm>
          <a:prstGeom prst="rect">
            <a:avLst/>
          </a:prstGeom>
        </p:spPr>
        <p:txBody>
          <a:bodyPr rtlCol="0">
            <a:normAutofit fontScale="85000" lnSpcReduction="20000"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fr-FR" sz="2000" b="1" noProof="0" dirty="0"/>
              <a:t>Courbes </a:t>
            </a:r>
            <a:r>
              <a:rPr lang="fr-FR" sz="2000" b="1" noProof="0" dirty="0" err="1"/>
              <a:t>isostress</a:t>
            </a:r>
            <a:r>
              <a:rPr lang="fr-FR" sz="2000" b="1" noProof="0" dirty="0"/>
              <a:t> sans décompression (</a:t>
            </a:r>
            <a:r>
              <a:rPr lang="fr-FR" sz="2000" b="1" noProof="0" dirty="0" err="1"/>
              <a:t>NoD</a:t>
            </a:r>
            <a:r>
              <a:rPr lang="fr-FR" sz="2000" b="1" noProof="0" dirty="0"/>
              <a:t>)-1, 2, 3</a:t>
            </a:r>
            <a:r>
              <a:rPr lang="fr-FR" sz="2000" noProof="0" dirty="0"/>
              <a:t> définissent les limites de sécurité selon le niveau des plongeurs.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fr-FR" sz="2000" noProof="0" dirty="0"/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r-FR" sz="2000" b="1" noProof="0" dirty="0"/>
              <a:t>IS(</a:t>
            </a:r>
            <a:r>
              <a:rPr lang="fr-FR" sz="2000" b="1" noProof="0" dirty="0" err="1"/>
              <a:t>NoD</a:t>
            </a:r>
            <a:r>
              <a:rPr lang="fr-FR" sz="2000" b="1" noProof="0" dirty="0"/>
              <a:t>)-3</a:t>
            </a:r>
            <a:r>
              <a:rPr lang="fr-FR" sz="2000" noProof="0" dirty="0"/>
              <a:t> : jeunes plongeurs très en forme, avec risque accru en profondeur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fr-FR" sz="2000" noProof="0" dirty="0"/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r-FR" sz="2000" b="1" noProof="0" dirty="0"/>
              <a:t>IS(</a:t>
            </a:r>
            <a:r>
              <a:rPr lang="fr-FR" sz="2000" b="1" noProof="0" dirty="0" err="1"/>
              <a:t>NoD</a:t>
            </a:r>
            <a:r>
              <a:rPr lang="fr-FR" sz="2000" b="1" noProof="0" dirty="0"/>
              <a:t>)-2</a:t>
            </a:r>
            <a:r>
              <a:rPr lang="fr-FR" sz="2000" noProof="0" dirty="0"/>
              <a:t> : plongeurs actifs, bien acclimatés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fr-FR" sz="2000" noProof="0" dirty="0"/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r-FR" sz="2000" b="1" noProof="0" dirty="0"/>
              <a:t>IS(</a:t>
            </a:r>
            <a:r>
              <a:rPr lang="fr-FR" sz="2000" b="1" noProof="0" dirty="0" err="1"/>
              <a:t>NoD</a:t>
            </a:r>
            <a:r>
              <a:rPr lang="fr-FR" sz="2000" b="1" noProof="0" dirty="0"/>
              <a:t>)-1</a:t>
            </a:r>
            <a:r>
              <a:rPr lang="fr-FR" sz="2000" noProof="0" dirty="0"/>
              <a:t> : plongeurs moyens, (ni jeunes ni très en forme)</a:t>
            </a:r>
          </a:p>
        </p:txBody>
      </p:sp>
      <p:pic>
        <p:nvPicPr>
          <p:cNvPr id="6" name="Content Placeholder 4" descr="A graph with numbers and lines&#10;&#10;AI-generated content may be incorrect.">
            <a:extLst>
              <a:ext uri="{FF2B5EF4-FFF2-40B4-BE49-F238E27FC236}">
                <a16:creationId xmlns:a16="http://schemas.microsoft.com/office/drawing/2014/main" xmlns="" id="{0B73CCF2-FE5E-CF0F-EB7C-869930F0E7E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rcRect b="5926"/>
          <a:stretch>
            <a:fillRect/>
          </a:stretch>
        </p:blipFill>
        <p:spPr>
          <a:xfrm rot="5400000">
            <a:off x="6272224" y="1094773"/>
            <a:ext cx="5227770" cy="6225260"/>
          </a:xfrm>
          <a:noFill/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CC0D19BA-77D8-7D5E-45D9-2E8E46227471}"/>
              </a:ext>
            </a:extLst>
          </p:cNvPr>
          <p:cNvSpPr txBox="1"/>
          <p:nvPr/>
        </p:nvSpPr>
        <p:spPr>
          <a:xfrm>
            <a:off x="9075733" y="6471901"/>
            <a:ext cx="3003194" cy="33855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fr-FR" sz="1600" b="1" dirty="0">
                <a:solidFill>
                  <a:schemeClr val="accent1"/>
                </a:solidFill>
              </a:rPr>
              <a:t>Sotiris VLACHOS – IR AURA nº 60</a:t>
            </a:r>
          </a:p>
        </p:txBody>
      </p:sp>
    </p:spTree>
    <p:extLst>
      <p:ext uri="{BB962C8B-B14F-4D97-AF65-F5344CB8AC3E}">
        <p14:creationId xmlns:p14="http://schemas.microsoft.com/office/powerpoint/2010/main" val="9198077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">
        <p:push dir="u"/>
      </p:transition>
    </mc:Choice>
    <mc:Fallback>
      <p:transition spd="slow" advTm="2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D5B9CDB-0074-352C-BF63-DDC4D58F80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6223" y="258800"/>
            <a:ext cx="4229986" cy="634335"/>
          </a:xfrm>
        </p:spPr>
        <p:txBody>
          <a:bodyPr/>
          <a:lstStyle/>
          <a:p>
            <a:r>
              <a:rPr lang="fr-FR" b="1" dirty="0"/>
              <a:t>Particularités du DCIEM</a:t>
            </a:r>
            <a:endParaRPr lang="fr-FR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xmlns="" id="{1E79981F-3594-5EB4-AB20-CCFD0C1D2F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0609" y="1591708"/>
            <a:ext cx="10761921" cy="4896451"/>
          </a:xfrm>
        </p:spPr>
        <p:txBody>
          <a:bodyPr>
            <a:normAutofit/>
          </a:bodyPr>
          <a:lstStyle/>
          <a:p>
            <a:r>
              <a:rPr lang="fr-FR" noProof="0" dirty="0"/>
              <a:t>Compartiments à période variable </a:t>
            </a:r>
            <a:r>
              <a:rPr lang="fr-FR" sz="2400" noProof="0" dirty="0">
                <a:latin typeface="Arial" panose="020B0604020202020204" pitchFamily="34" charset="0"/>
              </a:rPr>
              <a:t>selon :</a:t>
            </a:r>
          </a:p>
          <a:p>
            <a:pPr lv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fr-FR" sz="2000" noProof="0" dirty="0">
                <a:latin typeface="Arial" panose="020B0604020202020204" pitchFamily="34" charset="0"/>
              </a:rPr>
              <a:t>la profondeur,</a:t>
            </a:r>
          </a:p>
          <a:p>
            <a:pPr lv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fr-FR" sz="2000" noProof="0" dirty="0">
                <a:latin typeface="Arial" panose="020B0604020202020204" pitchFamily="34" charset="0"/>
              </a:rPr>
              <a:t>l’écart de pression entre compartiments voisins.</a:t>
            </a:r>
            <a:endParaRPr lang="fr-FR" noProof="0" dirty="0"/>
          </a:p>
          <a:p>
            <a:r>
              <a:rPr lang="fr-FR" noProof="0" dirty="0"/>
              <a:t>Interaction entre compartiments (modèle en série)</a:t>
            </a:r>
          </a:p>
          <a:p>
            <a:r>
              <a:rPr lang="fr-FR" noProof="0" dirty="0"/>
              <a:t>Validation empirique stricte : profil accepté uniquement si </a:t>
            </a:r>
            <a:r>
              <a:rPr lang="fr-FR" b="1" noProof="0" dirty="0"/>
              <a:t>probabilité d’accident très faible</a:t>
            </a:r>
            <a:r>
              <a:rPr lang="fr-FR" noProof="0" dirty="0"/>
              <a:t>.</a:t>
            </a:r>
          </a:p>
          <a:p>
            <a:endParaRPr lang="fr-FR" noProof="0" dirty="0"/>
          </a:p>
          <a:p>
            <a:pPr lvl="1"/>
            <a:endParaRPr lang="fr-FR" noProof="0" dirty="0"/>
          </a:p>
          <a:p>
            <a:pPr lvl="1"/>
            <a:endParaRPr lang="fr-FR" noProof="0" dirty="0"/>
          </a:p>
          <a:p>
            <a:pPr lvl="1"/>
            <a:endParaRPr lang="fr-FR" noProof="0" dirty="0"/>
          </a:p>
          <a:p>
            <a:pPr lvl="1"/>
            <a:endParaRPr lang="fr-FR" noProof="0" dirty="0"/>
          </a:p>
          <a:p>
            <a:pPr marL="457200" lvl="1" indent="0">
              <a:buNone/>
            </a:pPr>
            <a:endParaRPr lang="fr-FR" noProof="0" dirty="0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xmlns="" id="{358D933E-CB26-56C5-FF98-7FB3F7D2CEB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33486767"/>
              </p:ext>
            </p:extLst>
          </p:nvPr>
        </p:nvGraphicFramePr>
        <p:xfrm>
          <a:off x="1008201" y="3735577"/>
          <a:ext cx="9920416" cy="27525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6CCDAD6-A4A8-A7BF-5D73-523530BFD25C}"/>
              </a:ext>
            </a:extLst>
          </p:cNvPr>
          <p:cNvSpPr txBox="1"/>
          <p:nvPr/>
        </p:nvSpPr>
        <p:spPr>
          <a:xfrm>
            <a:off x="8905612" y="6406758"/>
            <a:ext cx="2982355" cy="33855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fr-FR" sz="1600" b="1" dirty="0">
                <a:solidFill>
                  <a:schemeClr val="accent1"/>
                </a:solidFill>
              </a:rPr>
              <a:t>Sotiris VLACHOS – IR AURA nº 60</a:t>
            </a:r>
          </a:p>
        </p:txBody>
      </p:sp>
    </p:spTree>
    <p:extLst>
      <p:ext uri="{BB962C8B-B14F-4D97-AF65-F5344CB8AC3E}">
        <p14:creationId xmlns:p14="http://schemas.microsoft.com/office/powerpoint/2010/main" val="25654529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">
        <p:push dir="u"/>
      </p:transition>
    </mc:Choice>
    <mc:Fallback>
      <p:transition spd="slow" advTm="2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FEB70A3-2978-A06E-09BD-1ED02DBA88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54949" y="159487"/>
            <a:ext cx="5865628" cy="1169581"/>
          </a:xfrm>
        </p:spPr>
        <p:txBody>
          <a:bodyPr/>
          <a:lstStyle/>
          <a:p>
            <a:r>
              <a:rPr lang="fr-FR" dirty="0"/>
              <a:t>Comparaison des modèles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xmlns="" id="{63384D7C-180F-AE32-7339-F25CF9E0ED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0207493"/>
              </p:ext>
            </p:extLst>
          </p:nvPr>
        </p:nvGraphicFramePr>
        <p:xfrm>
          <a:off x="659219" y="1446448"/>
          <a:ext cx="10602434" cy="48909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1275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56322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56322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56322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611372">
                <a:tc>
                  <a:txBody>
                    <a:bodyPr/>
                    <a:lstStyle/>
                    <a:p>
                      <a:r>
                        <a:rPr lang="fr-FR" sz="1400" b="1" noProof="0" dirty="0">
                          <a:solidFill>
                            <a:srgbClr val="FFFFFF"/>
                          </a:solidFill>
                        </a:rPr>
                        <a:t>Caractéristique</a:t>
                      </a:r>
                    </a:p>
                  </a:txBody>
                  <a:tcPr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b="1" noProof="0" dirty="0">
                          <a:solidFill>
                            <a:srgbClr val="FFFFFF"/>
                          </a:solidFill>
                        </a:rPr>
                        <a:t>Haldane</a:t>
                      </a:r>
                    </a:p>
                  </a:txBody>
                  <a:tcPr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b="1" noProof="0" dirty="0" err="1">
                          <a:solidFill>
                            <a:srgbClr val="FFFFFF"/>
                          </a:solidFill>
                        </a:rPr>
                        <a:t>Bühlmann</a:t>
                      </a:r>
                      <a:r>
                        <a:rPr lang="fr-FR" sz="1400" b="1" noProof="0" dirty="0">
                          <a:solidFill>
                            <a:srgbClr val="FFFFFF"/>
                          </a:solidFill>
                        </a:rPr>
                        <a:t> + extensions</a:t>
                      </a:r>
                    </a:p>
                  </a:txBody>
                  <a:tcPr>
                    <a:solidFill>
                      <a:srgbClr val="66CC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b="1" noProof="0" dirty="0">
                          <a:solidFill>
                            <a:srgbClr val="FFFFFF"/>
                          </a:solidFill>
                        </a:rPr>
                        <a:t>DCIEM</a:t>
                      </a:r>
                    </a:p>
                  </a:txBody>
                  <a:tcPr>
                    <a:solidFill>
                      <a:srgbClr val="FF9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11372">
                <a:tc>
                  <a:txBody>
                    <a:bodyPr/>
                    <a:lstStyle/>
                    <a:p>
                      <a:r>
                        <a:rPr lang="fr-FR" sz="1200" noProof="0" dirty="0"/>
                        <a:t>Structure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noProof="0" dirty="0"/>
                        <a:t>Compartiments indépendants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noProof="0" dirty="0"/>
                        <a:t>Compartiments indépendants (16 ou plus)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noProof="0" dirty="0"/>
                        <a:t>Quatre Compartiments en série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11372">
                <a:tc>
                  <a:txBody>
                    <a:bodyPr/>
                    <a:lstStyle/>
                    <a:p>
                      <a:r>
                        <a:rPr lang="fr-FR" sz="1200" noProof="0" dirty="0"/>
                        <a:t>Saturation / désaturation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noProof="0" dirty="0"/>
                        <a:t>Vitesse identique (symétrique)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noProof="0" dirty="0"/>
                        <a:t>Identique, coefficients ajustés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noProof="0" dirty="0"/>
                        <a:t>Désaturation plus lente que la saturation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11372">
                <a:tc>
                  <a:txBody>
                    <a:bodyPr/>
                    <a:lstStyle/>
                    <a:p>
                      <a:r>
                        <a:rPr lang="fr-FR" sz="1200" noProof="0" dirty="0"/>
                        <a:t>Paramètres clés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noProof="0" dirty="0"/>
                        <a:t>Périodes + coefficient de sursaturation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noProof="0" dirty="0"/>
                        <a:t>Périodes + GF (tolérances)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noProof="0" dirty="0"/>
                        <a:t>Périodes variables + interactions entre compartiments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11372">
                <a:tc>
                  <a:txBody>
                    <a:bodyPr/>
                    <a:lstStyle/>
                    <a:p>
                      <a:r>
                        <a:rPr lang="fr-FR" sz="1200" noProof="0" dirty="0"/>
                        <a:t>Philosophie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noProof="0" dirty="0"/>
                        <a:t>Théorique (hypothèses)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noProof="0" dirty="0"/>
                        <a:t>Mathématique et flexible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noProof="0" dirty="0"/>
                        <a:t>Empirique, validé expérimentalement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11372">
                <a:tc>
                  <a:txBody>
                    <a:bodyPr/>
                    <a:lstStyle/>
                    <a:p>
                      <a:r>
                        <a:rPr lang="fr-FR" sz="1200" noProof="0" dirty="0"/>
                        <a:t>Flexibilité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noProof="0" dirty="0"/>
                        <a:t>Limitée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noProof="0" dirty="0"/>
                        <a:t>Forte (GF ajustables)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noProof="0" dirty="0"/>
                        <a:t>Faible (peu modulable)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11372">
                <a:tc>
                  <a:txBody>
                    <a:bodyPr/>
                    <a:lstStyle/>
                    <a:p>
                      <a:r>
                        <a:rPr lang="fr-FR" sz="1200" noProof="0" dirty="0"/>
                        <a:t>Conservatisme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noProof="0" dirty="0"/>
                        <a:t>Modéré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noProof="0" dirty="0"/>
                        <a:t>Variable selon GF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noProof="0" dirty="0"/>
                        <a:t>Plus conservateur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611372">
                <a:tc>
                  <a:txBody>
                    <a:bodyPr/>
                    <a:lstStyle/>
                    <a:p>
                      <a:r>
                        <a:rPr lang="fr-FR" sz="1200" noProof="0" dirty="0"/>
                        <a:t>Domaines d’usage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noProof="0" dirty="0"/>
                        <a:t>Plongée loisir / historique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noProof="0" dirty="0"/>
                        <a:t>Standard en plongée technique et loisir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noProof="0" dirty="0"/>
                        <a:t>Militaire, professionnelle, froid/effort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03EF8A9-F4BE-B8AE-66F7-F281D1DA972E}"/>
              </a:ext>
            </a:extLst>
          </p:cNvPr>
          <p:cNvSpPr txBox="1"/>
          <p:nvPr/>
        </p:nvSpPr>
        <p:spPr>
          <a:xfrm>
            <a:off x="8948142" y="6454805"/>
            <a:ext cx="3003194" cy="33855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fr-FR" sz="1600" b="1" dirty="0">
                <a:solidFill>
                  <a:schemeClr val="accent1"/>
                </a:solidFill>
              </a:rPr>
              <a:t>Sotiris VLACHOS – IR AURA nº 60</a:t>
            </a:r>
          </a:p>
        </p:txBody>
      </p:sp>
    </p:spTree>
    <p:extLst>
      <p:ext uri="{BB962C8B-B14F-4D97-AF65-F5344CB8AC3E}">
        <p14:creationId xmlns:p14="http://schemas.microsoft.com/office/powerpoint/2010/main" val="14775613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">
        <p:push dir="u"/>
      </p:transition>
    </mc:Choice>
    <mc:Fallback>
      <p:transition spd="slow" advTm="2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0A948FD-96E5-2645-DC76-752D313560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0530" y="365125"/>
            <a:ext cx="4453270" cy="740661"/>
          </a:xfrm>
        </p:spPr>
        <p:txBody>
          <a:bodyPr/>
          <a:lstStyle/>
          <a:p>
            <a:r>
              <a:rPr lang="fr-FR" dirty="0"/>
              <a:t>DCIEM en pratique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xmlns="" id="{4242F462-B90D-E6BB-D793-0DAEEA435B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8558"/>
            <a:ext cx="10515600" cy="5089377"/>
          </a:xfrm>
        </p:spPr>
        <p:txBody>
          <a:bodyPr>
            <a:normAutofit fontScale="92500" lnSpcReduction="20000"/>
          </a:bodyPr>
          <a:lstStyle/>
          <a:p>
            <a:r>
              <a:rPr lang="fr-FR" b="1" noProof="0" dirty="0"/>
              <a:t>Domaines d’usage</a:t>
            </a:r>
            <a:r>
              <a:rPr lang="fr-FR" noProof="0" dirty="0"/>
              <a:t> : plongée militaire, professionnelle, saturation, environnements froids ou avec effort. </a:t>
            </a:r>
          </a:p>
          <a:p>
            <a:pPr marL="0" indent="0">
              <a:buNone/>
            </a:pPr>
            <a:endParaRPr lang="fr-FR" noProof="0" dirty="0"/>
          </a:p>
          <a:p>
            <a:r>
              <a:rPr lang="fr-FR" b="1" noProof="0" dirty="0"/>
              <a:t>Plus conservateur</a:t>
            </a:r>
            <a:r>
              <a:rPr lang="fr-FR" noProof="0" dirty="0"/>
              <a:t> que </a:t>
            </a:r>
            <a:r>
              <a:rPr lang="fr-FR" noProof="0" dirty="0" err="1"/>
              <a:t>Bühlmann</a:t>
            </a:r>
            <a:r>
              <a:rPr lang="fr-FR" noProof="0" dirty="0"/>
              <a:t>  mais moins flexible que avec les GF</a:t>
            </a:r>
          </a:p>
          <a:p>
            <a:pPr marL="457200" lvl="1" indent="0">
              <a:buNone/>
            </a:pPr>
            <a:endParaRPr lang="fr-FR" noProof="0" dirty="0"/>
          </a:p>
          <a:p>
            <a:r>
              <a:rPr lang="fr-FR" b="1" noProof="0" dirty="0"/>
              <a:t>Exemple</a:t>
            </a:r>
            <a:r>
              <a:rPr lang="fr-FR" noProof="0" dirty="0"/>
              <a:t> : plongée 45 m / 30 min</a:t>
            </a:r>
          </a:p>
          <a:p>
            <a:pPr lvl="1"/>
            <a:r>
              <a:rPr lang="fr-FR" noProof="0" dirty="0"/>
              <a:t>MN90.  : 44 min de paliers</a:t>
            </a:r>
          </a:p>
          <a:p>
            <a:pPr lvl="1"/>
            <a:r>
              <a:rPr lang="fr-FR" noProof="0" dirty="0"/>
              <a:t>DCIEM : 55 min de paliers</a:t>
            </a:r>
          </a:p>
          <a:p>
            <a:pPr marL="0" indent="0">
              <a:buNone/>
            </a:pPr>
            <a:r>
              <a:rPr lang="fr-FR" b="1" noProof="0" dirty="0"/>
              <a:t>→ Sécurité accrue</a:t>
            </a:r>
            <a:r>
              <a:rPr lang="fr-FR" noProof="0" dirty="0"/>
              <a:t>, validée expérimentalement.</a:t>
            </a:r>
          </a:p>
          <a:p>
            <a:pPr lvl="1"/>
            <a:endParaRPr lang="fr-FR" noProof="0" dirty="0"/>
          </a:p>
          <a:p>
            <a:pPr marL="457200" lvl="1" indent="0">
              <a:buNone/>
            </a:pPr>
            <a:endParaRPr lang="fr-FR" noProof="0" dirty="0"/>
          </a:p>
          <a:p>
            <a:r>
              <a:rPr lang="fr-FR" b="1" noProof="0" dirty="0"/>
              <a:t>Choisir son modèle selon le contexte </a:t>
            </a:r>
            <a:r>
              <a:rPr lang="fr-FR" noProof="0" dirty="0"/>
              <a:t>:</a:t>
            </a:r>
          </a:p>
          <a:p>
            <a:pPr lvl="1"/>
            <a:r>
              <a:rPr lang="fr-FR" noProof="0" dirty="0"/>
              <a:t>Exploration profonde courte → </a:t>
            </a:r>
            <a:r>
              <a:rPr lang="fr-FR" noProof="0" dirty="0" err="1"/>
              <a:t>Bühlmann</a:t>
            </a:r>
            <a:r>
              <a:rPr lang="fr-FR" noProof="0" dirty="0"/>
              <a:t> + GF </a:t>
            </a:r>
          </a:p>
          <a:p>
            <a:pPr lvl="1"/>
            <a:r>
              <a:rPr lang="fr-FR" noProof="0" dirty="0"/>
              <a:t>Travail prolongé, froid, effort → DCIEM plus sûr.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8C7A81FA-C04E-B5D6-EFC2-782BB5A78FD2}"/>
              </a:ext>
            </a:extLst>
          </p:cNvPr>
          <p:cNvSpPr txBox="1"/>
          <p:nvPr/>
        </p:nvSpPr>
        <p:spPr>
          <a:xfrm>
            <a:off x="8905612" y="6406758"/>
            <a:ext cx="2982355" cy="33855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fr-FR" sz="1600" b="1" dirty="0">
                <a:solidFill>
                  <a:schemeClr val="accent1"/>
                </a:solidFill>
              </a:rPr>
              <a:t>Sotiris VLACHOS – IR AURA nº 60</a:t>
            </a:r>
          </a:p>
        </p:txBody>
      </p:sp>
    </p:spTree>
    <p:extLst>
      <p:ext uri="{BB962C8B-B14F-4D97-AF65-F5344CB8AC3E}">
        <p14:creationId xmlns:p14="http://schemas.microsoft.com/office/powerpoint/2010/main" val="12314816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Tm="2000">
        <p:push dir="u"/>
      </p:transition>
    </mc:Choice>
    <mc:Fallback>
      <p:transition spd="slow" advTm="2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43806</TotalTime>
  <Words>521</Words>
  <Application>Microsoft Office PowerPoint</Application>
  <PresentationFormat>Widescreen</PresentationFormat>
  <Paragraphs>99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Thème Office</vt:lpstr>
      <vt:lpstr>Le modèle de décompression DCIEM</vt:lpstr>
      <vt:lpstr>Principes fondamentaux du modèle DCIEM</vt:lpstr>
      <vt:lpstr>Limites d’immersion sans décompression</vt:lpstr>
      <vt:lpstr>Particularités du DCIEM</vt:lpstr>
      <vt:lpstr>Comparaison des modèles</vt:lpstr>
      <vt:lpstr>DCIEM en pratique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modèle de décompression DCIEM</dc:title>
  <dc:creator>DESSERTINE Olivier</dc:creator>
  <cp:lastModifiedBy>PascalT</cp:lastModifiedBy>
  <cp:revision>19</cp:revision>
  <dcterms:created xsi:type="dcterms:W3CDTF">2024-09-11T10:55:41Z</dcterms:created>
  <dcterms:modified xsi:type="dcterms:W3CDTF">2025-09-27T13:48:04Z</dcterms:modified>
</cp:coreProperties>
</file>