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7" r:id="rId2"/>
    <p:sldId id="258" r:id="rId3"/>
    <p:sldId id="259" r:id="rId4"/>
    <p:sldId id="267" r:id="rId5"/>
    <p:sldId id="265" r:id="rId6"/>
    <p:sldId id="266" r:id="rId7"/>
    <p:sldId id="262" r:id="rId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556" autoAdjust="0"/>
    <p:restoredTop sz="94660"/>
  </p:normalViewPr>
  <p:slideViewPr>
    <p:cSldViewPr snapToGrid="0">
      <p:cViewPr varScale="1">
        <p:scale>
          <a:sx n="82" d="100"/>
          <a:sy n="82" d="100"/>
        </p:scale>
        <p:origin x="43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6EC8C2-7507-4833-8F0A-07E45C5B9C8C}" type="datetimeFigureOut">
              <a:rPr lang="fr-FR" smtClean="0"/>
              <a:t>21/09/2025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F45B28-ECD6-4BF8-9263-B1B137D95B55}" type="slidenum">
              <a:rPr lang="fr-FR" smtClean="0"/>
              <a:t>‹N°›</a:t>
            </a:fld>
            <a:endParaRPr lang="fr-FR"/>
          </a:p>
        </p:txBody>
      </p:sp>
    </p:spTree>
    <p:extLst>
      <p:ext uri="{BB962C8B-B14F-4D97-AF65-F5344CB8AC3E}">
        <p14:creationId xmlns:p14="http://schemas.microsoft.com/office/powerpoint/2010/main" val="2030480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B3985F5-C1D6-4268-9A84-6D58BD564619}" type="slidenum">
              <a:rPr lang="fr-FR" smtClean="0"/>
              <a:t>5</a:t>
            </a:fld>
            <a:endParaRPr lang="fr-FR"/>
          </a:p>
        </p:txBody>
      </p:sp>
    </p:spTree>
    <p:extLst>
      <p:ext uri="{BB962C8B-B14F-4D97-AF65-F5344CB8AC3E}">
        <p14:creationId xmlns:p14="http://schemas.microsoft.com/office/powerpoint/2010/main" val="2051236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a:p>
        </p:txBody>
      </p:sp>
      <p:sp>
        <p:nvSpPr>
          <p:cNvPr id="4" name="Espace réservé du numéro de diapositive 3"/>
          <p:cNvSpPr>
            <a:spLocks noGrp="1"/>
          </p:cNvSpPr>
          <p:nvPr>
            <p:ph type="sldNum" sz="quarter" idx="10"/>
          </p:nvPr>
        </p:nvSpPr>
        <p:spPr/>
        <p:txBody>
          <a:bodyPr/>
          <a:lstStyle/>
          <a:p>
            <a:fld id="{7B3985F5-C1D6-4268-9A84-6D58BD564619}" type="slidenum">
              <a:rPr lang="fr-FR" smtClean="0"/>
              <a:t>7</a:t>
            </a:fld>
            <a:endParaRPr lang="fr-FR"/>
          </a:p>
        </p:txBody>
      </p:sp>
    </p:spTree>
    <p:extLst>
      <p:ext uri="{BB962C8B-B14F-4D97-AF65-F5344CB8AC3E}">
        <p14:creationId xmlns:p14="http://schemas.microsoft.com/office/powerpoint/2010/main" val="5427099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5CA309-1CBD-0AAA-6504-F0C80087040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5002DC26-0D86-8DB7-1490-673BF4676D2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B8491C0B-7BF6-FA9F-356A-A9E9F3B77508}"/>
              </a:ext>
            </a:extLst>
          </p:cNvPr>
          <p:cNvSpPr>
            <a:spLocks noGrp="1"/>
          </p:cNvSpPr>
          <p:nvPr>
            <p:ph type="dt" sz="half" idx="10"/>
          </p:nvPr>
        </p:nvSpPr>
        <p:spPr/>
        <p:txBody>
          <a:bodyPr/>
          <a:lstStyle/>
          <a:p>
            <a:fld id="{AB83D7AC-00EE-4AF6-9675-AD9D571E2A68}" type="datetime1">
              <a:rPr lang="fr-FR" smtClean="0"/>
              <a:t>21/09/2025</a:t>
            </a:fld>
            <a:endParaRPr lang="fr-FR"/>
          </a:p>
        </p:txBody>
      </p:sp>
      <p:sp>
        <p:nvSpPr>
          <p:cNvPr id="5" name="Espace réservé du pied de page 4">
            <a:extLst>
              <a:ext uri="{FF2B5EF4-FFF2-40B4-BE49-F238E27FC236}">
                <a16:creationId xmlns:a16="http://schemas.microsoft.com/office/drawing/2014/main" id="{7F8A353B-E6F0-1DFF-663D-F51680838372}"/>
              </a:ext>
            </a:extLst>
          </p:cNvPr>
          <p:cNvSpPr>
            <a:spLocks noGrp="1"/>
          </p:cNvSpPr>
          <p:nvPr>
            <p:ph type="ftr" sz="quarter" idx="11"/>
          </p:nvPr>
        </p:nvSpPr>
        <p:spPr/>
        <p:txBody>
          <a:bodyPr/>
          <a:lstStyle/>
          <a:p>
            <a:r>
              <a:rPr lang="fr-FR"/>
              <a:t>IFR AURA - Nicolas BASSET</a:t>
            </a:r>
          </a:p>
        </p:txBody>
      </p:sp>
      <p:sp>
        <p:nvSpPr>
          <p:cNvPr id="6" name="Espace réservé du numéro de diapositive 5">
            <a:extLst>
              <a:ext uri="{FF2B5EF4-FFF2-40B4-BE49-F238E27FC236}">
                <a16:creationId xmlns:a16="http://schemas.microsoft.com/office/drawing/2014/main" id="{FDE285AA-7B61-3E10-D330-3D3A5DD8D5A3}"/>
              </a:ext>
            </a:extLst>
          </p:cNvPr>
          <p:cNvSpPr>
            <a:spLocks noGrp="1"/>
          </p:cNvSpPr>
          <p:nvPr>
            <p:ph type="sldNum" sz="quarter" idx="12"/>
          </p:nvPr>
        </p:nvSpPr>
        <p:spPr/>
        <p:txBody>
          <a:bodyPr/>
          <a:lstStyle/>
          <a:p>
            <a:fld id="{3936F7DC-6FA7-456A-8636-A90A2144F75D}" type="slidenum">
              <a:rPr lang="fr-FR" smtClean="0"/>
              <a:t>‹N°›</a:t>
            </a:fld>
            <a:endParaRPr lang="fr-FR"/>
          </a:p>
        </p:txBody>
      </p:sp>
    </p:spTree>
    <p:extLst>
      <p:ext uri="{BB962C8B-B14F-4D97-AF65-F5344CB8AC3E}">
        <p14:creationId xmlns:p14="http://schemas.microsoft.com/office/powerpoint/2010/main" val="3967632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CD9704-57D9-2174-B950-6CCE0751D39A}"/>
              </a:ext>
            </a:extLst>
          </p:cNvPr>
          <p:cNvSpPr>
            <a:spLocks noGrp="1"/>
          </p:cNvSpPr>
          <p:nvPr>
            <p:ph type="title"/>
          </p:nvPr>
        </p:nvSpPr>
        <p:spPr>
          <a:xfrm>
            <a:off x="838200" y="365125"/>
            <a:ext cx="10515600" cy="1325563"/>
          </a:xfrm>
          <a:prstGeom prst="rect">
            <a:avLst/>
          </a:prstGeom>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B52C4281-2352-1283-0E1A-C41436F19819}"/>
              </a:ext>
            </a:extLst>
          </p:cNvPr>
          <p:cNvSpPr>
            <a:spLocks noGrp="1"/>
          </p:cNvSpPr>
          <p:nvPr>
            <p:ph type="body" orient="vert" idx="1"/>
          </p:nvPr>
        </p:nvSpPr>
        <p:spPr>
          <a:xfrm>
            <a:off x="838200" y="1825625"/>
            <a:ext cx="10515600" cy="4351338"/>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CAE304C-6F7C-BBD5-709C-43C9650AACB5}"/>
              </a:ext>
            </a:extLst>
          </p:cNvPr>
          <p:cNvSpPr>
            <a:spLocks noGrp="1"/>
          </p:cNvSpPr>
          <p:nvPr>
            <p:ph type="dt" sz="half" idx="10"/>
          </p:nvPr>
        </p:nvSpPr>
        <p:spPr/>
        <p:txBody>
          <a:bodyPr/>
          <a:lstStyle/>
          <a:p>
            <a:fld id="{6B9601AC-5541-49B7-9E7C-49398B3D9F86}" type="datetime1">
              <a:rPr lang="fr-FR" smtClean="0"/>
              <a:t>21/09/2025</a:t>
            </a:fld>
            <a:endParaRPr lang="fr-FR"/>
          </a:p>
        </p:txBody>
      </p:sp>
      <p:sp>
        <p:nvSpPr>
          <p:cNvPr id="5" name="Espace réservé du pied de page 4">
            <a:extLst>
              <a:ext uri="{FF2B5EF4-FFF2-40B4-BE49-F238E27FC236}">
                <a16:creationId xmlns:a16="http://schemas.microsoft.com/office/drawing/2014/main" id="{A7A17492-7A3C-3690-71F1-9CAFEEBC5D69}"/>
              </a:ext>
            </a:extLst>
          </p:cNvPr>
          <p:cNvSpPr>
            <a:spLocks noGrp="1"/>
          </p:cNvSpPr>
          <p:nvPr>
            <p:ph type="ftr" sz="quarter" idx="11"/>
          </p:nvPr>
        </p:nvSpPr>
        <p:spPr/>
        <p:txBody>
          <a:bodyPr/>
          <a:lstStyle/>
          <a:p>
            <a:r>
              <a:rPr lang="fr-FR"/>
              <a:t>IFR AURA - Nicolas BASSET</a:t>
            </a:r>
          </a:p>
        </p:txBody>
      </p:sp>
      <p:sp>
        <p:nvSpPr>
          <p:cNvPr id="6" name="Espace réservé du numéro de diapositive 5">
            <a:extLst>
              <a:ext uri="{FF2B5EF4-FFF2-40B4-BE49-F238E27FC236}">
                <a16:creationId xmlns:a16="http://schemas.microsoft.com/office/drawing/2014/main" id="{AD6DC752-A1A5-033D-90BF-337723A873E6}"/>
              </a:ext>
            </a:extLst>
          </p:cNvPr>
          <p:cNvSpPr>
            <a:spLocks noGrp="1"/>
          </p:cNvSpPr>
          <p:nvPr>
            <p:ph type="sldNum" sz="quarter" idx="12"/>
          </p:nvPr>
        </p:nvSpPr>
        <p:spPr/>
        <p:txBody>
          <a:bodyPr/>
          <a:lstStyle/>
          <a:p>
            <a:fld id="{3936F7DC-6FA7-456A-8636-A90A2144F75D}" type="slidenum">
              <a:rPr lang="fr-FR" smtClean="0"/>
              <a:t>‹N°›</a:t>
            </a:fld>
            <a:endParaRPr lang="fr-FR"/>
          </a:p>
        </p:txBody>
      </p:sp>
    </p:spTree>
    <p:extLst>
      <p:ext uri="{BB962C8B-B14F-4D97-AF65-F5344CB8AC3E}">
        <p14:creationId xmlns:p14="http://schemas.microsoft.com/office/powerpoint/2010/main" val="83102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70C9DA0F-4804-4752-8110-3C7D5AECEAF9}"/>
              </a:ext>
            </a:extLst>
          </p:cNvPr>
          <p:cNvSpPr>
            <a:spLocks noGrp="1"/>
          </p:cNvSpPr>
          <p:nvPr>
            <p:ph type="title" orient="vert"/>
          </p:nvPr>
        </p:nvSpPr>
        <p:spPr>
          <a:xfrm>
            <a:off x="8724900" y="365125"/>
            <a:ext cx="2628900" cy="5811838"/>
          </a:xfrm>
          <a:prstGeom prst="rect">
            <a:avLst/>
          </a:prstGeo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42752F9D-674E-AC4C-3A4C-8AEDD6A7FECD}"/>
              </a:ext>
            </a:extLst>
          </p:cNvPr>
          <p:cNvSpPr>
            <a:spLocks noGrp="1"/>
          </p:cNvSpPr>
          <p:nvPr>
            <p:ph type="body" orient="vert" idx="1"/>
          </p:nvPr>
        </p:nvSpPr>
        <p:spPr>
          <a:xfrm>
            <a:off x="838200" y="365125"/>
            <a:ext cx="7734300" cy="5811838"/>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7321182-B114-8D21-8A61-A1C932FCDB39}"/>
              </a:ext>
            </a:extLst>
          </p:cNvPr>
          <p:cNvSpPr>
            <a:spLocks noGrp="1"/>
          </p:cNvSpPr>
          <p:nvPr>
            <p:ph type="dt" sz="half" idx="10"/>
          </p:nvPr>
        </p:nvSpPr>
        <p:spPr/>
        <p:txBody>
          <a:bodyPr/>
          <a:lstStyle/>
          <a:p>
            <a:fld id="{FB24F977-A5E2-4BB8-A5D3-ED6CA274144C}" type="datetime1">
              <a:rPr lang="fr-FR" smtClean="0"/>
              <a:t>21/09/2025</a:t>
            </a:fld>
            <a:endParaRPr lang="fr-FR"/>
          </a:p>
        </p:txBody>
      </p:sp>
      <p:sp>
        <p:nvSpPr>
          <p:cNvPr id="5" name="Espace réservé du pied de page 4">
            <a:extLst>
              <a:ext uri="{FF2B5EF4-FFF2-40B4-BE49-F238E27FC236}">
                <a16:creationId xmlns:a16="http://schemas.microsoft.com/office/drawing/2014/main" id="{5DA6A273-99B6-6DC6-C7AF-414A3C036096}"/>
              </a:ext>
            </a:extLst>
          </p:cNvPr>
          <p:cNvSpPr>
            <a:spLocks noGrp="1"/>
          </p:cNvSpPr>
          <p:nvPr>
            <p:ph type="ftr" sz="quarter" idx="11"/>
          </p:nvPr>
        </p:nvSpPr>
        <p:spPr/>
        <p:txBody>
          <a:bodyPr/>
          <a:lstStyle/>
          <a:p>
            <a:r>
              <a:rPr lang="fr-FR"/>
              <a:t>IFR AURA - Nicolas BASSET</a:t>
            </a:r>
          </a:p>
        </p:txBody>
      </p:sp>
      <p:sp>
        <p:nvSpPr>
          <p:cNvPr id="6" name="Espace réservé du numéro de diapositive 5">
            <a:extLst>
              <a:ext uri="{FF2B5EF4-FFF2-40B4-BE49-F238E27FC236}">
                <a16:creationId xmlns:a16="http://schemas.microsoft.com/office/drawing/2014/main" id="{86B78BBB-1ABE-B91A-DA34-05620BFF504A}"/>
              </a:ext>
            </a:extLst>
          </p:cNvPr>
          <p:cNvSpPr>
            <a:spLocks noGrp="1"/>
          </p:cNvSpPr>
          <p:nvPr>
            <p:ph type="sldNum" sz="quarter" idx="12"/>
          </p:nvPr>
        </p:nvSpPr>
        <p:spPr/>
        <p:txBody>
          <a:bodyPr/>
          <a:lstStyle/>
          <a:p>
            <a:fld id="{3936F7DC-6FA7-456A-8636-A90A2144F75D}" type="slidenum">
              <a:rPr lang="fr-FR" smtClean="0"/>
              <a:t>‹N°›</a:t>
            </a:fld>
            <a:endParaRPr lang="fr-FR"/>
          </a:p>
        </p:txBody>
      </p:sp>
    </p:spTree>
    <p:extLst>
      <p:ext uri="{BB962C8B-B14F-4D97-AF65-F5344CB8AC3E}">
        <p14:creationId xmlns:p14="http://schemas.microsoft.com/office/powerpoint/2010/main" val="4112659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5F4A9C-C5EF-B886-9005-A22CA4F75DCD}"/>
              </a:ext>
            </a:extLst>
          </p:cNvPr>
          <p:cNvSpPr>
            <a:spLocks noGrp="1"/>
          </p:cNvSpPr>
          <p:nvPr>
            <p:ph type="title"/>
          </p:nvPr>
        </p:nvSpPr>
        <p:spPr>
          <a:xfrm>
            <a:off x="838200" y="365125"/>
            <a:ext cx="10515600" cy="1325563"/>
          </a:xfrm>
          <a:prstGeom prst="rect">
            <a:avLst/>
          </a:prstGeom>
        </p:spPr>
        <p:txBody>
          <a:bodyPr/>
          <a:lstStyle/>
          <a:p>
            <a:r>
              <a:rPr lang="fr-FR"/>
              <a:t>Modifiez le style du titre</a:t>
            </a:r>
          </a:p>
        </p:txBody>
      </p:sp>
      <p:sp>
        <p:nvSpPr>
          <p:cNvPr id="3" name="Espace réservé du contenu 2">
            <a:extLst>
              <a:ext uri="{FF2B5EF4-FFF2-40B4-BE49-F238E27FC236}">
                <a16:creationId xmlns:a16="http://schemas.microsoft.com/office/drawing/2014/main" id="{46C0DCD8-452F-4D80-A33C-6FB12B72856E}"/>
              </a:ext>
            </a:extLst>
          </p:cNvPr>
          <p:cNvSpPr>
            <a:spLocks noGrp="1"/>
          </p:cNvSpPr>
          <p:nvPr>
            <p:ph idx="1"/>
          </p:nvPr>
        </p:nvSpPr>
        <p:spPr>
          <a:xfrm>
            <a:off x="838200" y="1825625"/>
            <a:ext cx="10515600" cy="4351338"/>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07E5635-011F-50A3-DA1D-2958CF064406}"/>
              </a:ext>
            </a:extLst>
          </p:cNvPr>
          <p:cNvSpPr>
            <a:spLocks noGrp="1"/>
          </p:cNvSpPr>
          <p:nvPr>
            <p:ph type="dt" sz="half" idx="10"/>
          </p:nvPr>
        </p:nvSpPr>
        <p:spPr/>
        <p:txBody>
          <a:bodyPr/>
          <a:lstStyle/>
          <a:p>
            <a:fld id="{AE6C79C7-9467-4AF2-AFDF-142FA8221405}" type="datetime1">
              <a:rPr lang="fr-FR" smtClean="0"/>
              <a:t>21/09/2025</a:t>
            </a:fld>
            <a:endParaRPr lang="fr-FR"/>
          </a:p>
        </p:txBody>
      </p:sp>
      <p:sp>
        <p:nvSpPr>
          <p:cNvPr id="5" name="Espace réservé du pied de page 4">
            <a:extLst>
              <a:ext uri="{FF2B5EF4-FFF2-40B4-BE49-F238E27FC236}">
                <a16:creationId xmlns:a16="http://schemas.microsoft.com/office/drawing/2014/main" id="{2734805D-694F-EE56-7AC9-1DC4AF2024CA}"/>
              </a:ext>
            </a:extLst>
          </p:cNvPr>
          <p:cNvSpPr>
            <a:spLocks noGrp="1"/>
          </p:cNvSpPr>
          <p:nvPr>
            <p:ph type="ftr" sz="quarter" idx="11"/>
          </p:nvPr>
        </p:nvSpPr>
        <p:spPr/>
        <p:txBody>
          <a:bodyPr/>
          <a:lstStyle/>
          <a:p>
            <a:r>
              <a:rPr lang="fr-FR"/>
              <a:t>IFR AURA - Nicolas BASSET</a:t>
            </a:r>
          </a:p>
        </p:txBody>
      </p:sp>
      <p:sp>
        <p:nvSpPr>
          <p:cNvPr id="6" name="Espace réservé du numéro de diapositive 5">
            <a:extLst>
              <a:ext uri="{FF2B5EF4-FFF2-40B4-BE49-F238E27FC236}">
                <a16:creationId xmlns:a16="http://schemas.microsoft.com/office/drawing/2014/main" id="{9EFFC96C-03F8-3DA4-B30C-112CCB4B5046}"/>
              </a:ext>
            </a:extLst>
          </p:cNvPr>
          <p:cNvSpPr>
            <a:spLocks noGrp="1"/>
          </p:cNvSpPr>
          <p:nvPr>
            <p:ph type="sldNum" sz="quarter" idx="12"/>
          </p:nvPr>
        </p:nvSpPr>
        <p:spPr/>
        <p:txBody>
          <a:bodyPr/>
          <a:lstStyle/>
          <a:p>
            <a:fld id="{3936F7DC-6FA7-456A-8636-A90A2144F75D}" type="slidenum">
              <a:rPr lang="fr-FR" smtClean="0"/>
              <a:t>‹N°›</a:t>
            </a:fld>
            <a:endParaRPr lang="fr-FR"/>
          </a:p>
        </p:txBody>
      </p:sp>
    </p:spTree>
    <p:extLst>
      <p:ext uri="{BB962C8B-B14F-4D97-AF65-F5344CB8AC3E}">
        <p14:creationId xmlns:p14="http://schemas.microsoft.com/office/powerpoint/2010/main" val="1163611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EFB544-32BD-CFC5-B1FA-67E92DE4528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D17A266E-7473-FF15-1E8C-BEB8413D463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98B812D9-A936-126A-22C3-269245033764}"/>
              </a:ext>
            </a:extLst>
          </p:cNvPr>
          <p:cNvSpPr>
            <a:spLocks noGrp="1"/>
          </p:cNvSpPr>
          <p:nvPr>
            <p:ph type="dt" sz="half" idx="10"/>
          </p:nvPr>
        </p:nvSpPr>
        <p:spPr/>
        <p:txBody>
          <a:bodyPr/>
          <a:lstStyle/>
          <a:p>
            <a:fld id="{ECB37F7D-88E7-424C-88D2-DAAE71A2D395}" type="datetime1">
              <a:rPr lang="fr-FR" smtClean="0"/>
              <a:t>21/09/2025</a:t>
            </a:fld>
            <a:endParaRPr lang="fr-FR"/>
          </a:p>
        </p:txBody>
      </p:sp>
      <p:sp>
        <p:nvSpPr>
          <p:cNvPr id="5" name="Espace réservé du pied de page 4">
            <a:extLst>
              <a:ext uri="{FF2B5EF4-FFF2-40B4-BE49-F238E27FC236}">
                <a16:creationId xmlns:a16="http://schemas.microsoft.com/office/drawing/2014/main" id="{E28EA1A5-42AD-A086-3E85-67B72F053597}"/>
              </a:ext>
            </a:extLst>
          </p:cNvPr>
          <p:cNvSpPr>
            <a:spLocks noGrp="1"/>
          </p:cNvSpPr>
          <p:nvPr>
            <p:ph type="ftr" sz="quarter" idx="11"/>
          </p:nvPr>
        </p:nvSpPr>
        <p:spPr/>
        <p:txBody>
          <a:bodyPr/>
          <a:lstStyle/>
          <a:p>
            <a:r>
              <a:rPr lang="fr-FR"/>
              <a:t>IFR AURA - Nicolas BASSET</a:t>
            </a:r>
          </a:p>
        </p:txBody>
      </p:sp>
      <p:sp>
        <p:nvSpPr>
          <p:cNvPr id="6" name="Espace réservé du numéro de diapositive 5">
            <a:extLst>
              <a:ext uri="{FF2B5EF4-FFF2-40B4-BE49-F238E27FC236}">
                <a16:creationId xmlns:a16="http://schemas.microsoft.com/office/drawing/2014/main" id="{8CF9E411-37BA-B02D-C089-F58AB036133B}"/>
              </a:ext>
            </a:extLst>
          </p:cNvPr>
          <p:cNvSpPr>
            <a:spLocks noGrp="1"/>
          </p:cNvSpPr>
          <p:nvPr>
            <p:ph type="sldNum" sz="quarter" idx="12"/>
          </p:nvPr>
        </p:nvSpPr>
        <p:spPr/>
        <p:txBody>
          <a:bodyPr/>
          <a:lstStyle/>
          <a:p>
            <a:fld id="{3936F7DC-6FA7-456A-8636-A90A2144F75D}" type="slidenum">
              <a:rPr lang="fr-FR" smtClean="0"/>
              <a:t>‹N°›</a:t>
            </a:fld>
            <a:endParaRPr lang="fr-FR"/>
          </a:p>
        </p:txBody>
      </p:sp>
    </p:spTree>
    <p:extLst>
      <p:ext uri="{BB962C8B-B14F-4D97-AF65-F5344CB8AC3E}">
        <p14:creationId xmlns:p14="http://schemas.microsoft.com/office/powerpoint/2010/main" val="1549063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2FB0BD-616A-C1BB-8396-CE6B6AF63059}"/>
              </a:ext>
            </a:extLst>
          </p:cNvPr>
          <p:cNvSpPr>
            <a:spLocks noGrp="1"/>
          </p:cNvSpPr>
          <p:nvPr>
            <p:ph type="title"/>
          </p:nvPr>
        </p:nvSpPr>
        <p:spPr>
          <a:xfrm>
            <a:off x="838200" y="365125"/>
            <a:ext cx="10515600" cy="1325563"/>
          </a:xfrm>
          <a:prstGeom prst="rect">
            <a:avLst/>
          </a:prstGeom>
        </p:spPr>
        <p:txBody>
          <a:bodyPr/>
          <a:lstStyle/>
          <a:p>
            <a:r>
              <a:rPr lang="fr-FR"/>
              <a:t>Modifiez le style du titre</a:t>
            </a:r>
          </a:p>
        </p:txBody>
      </p:sp>
      <p:sp>
        <p:nvSpPr>
          <p:cNvPr id="3" name="Espace réservé du contenu 2">
            <a:extLst>
              <a:ext uri="{FF2B5EF4-FFF2-40B4-BE49-F238E27FC236}">
                <a16:creationId xmlns:a16="http://schemas.microsoft.com/office/drawing/2014/main" id="{A51F035B-FFA3-8A9B-CDC8-7C6E5DD60F16}"/>
              </a:ext>
            </a:extLst>
          </p:cNvPr>
          <p:cNvSpPr>
            <a:spLocks noGrp="1"/>
          </p:cNvSpPr>
          <p:nvPr>
            <p:ph sz="half" idx="1"/>
          </p:nvPr>
        </p:nvSpPr>
        <p:spPr>
          <a:xfrm>
            <a:off x="838200" y="1825625"/>
            <a:ext cx="5181600" cy="4351338"/>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5D61BA3A-C7DF-63C7-F764-1ADC7F0E1F04}"/>
              </a:ext>
            </a:extLst>
          </p:cNvPr>
          <p:cNvSpPr>
            <a:spLocks noGrp="1"/>
          </p:cNvSpPr>
          <p:nvPr>
            <p:ph sz="half" idx="2"/>
          </p:nvPr>
        </p:nvSpPr>
        <p:spPr>
          <a:xfrm>
            <a:off x="6172200" y="1825625"/>
            <a:ext cx="5181600" cy="4351338"/>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2988BCFA-A86E-96D1-A29B-0114535EA49D}"/>
              </a:ext>
            </a:extLst>
          </p:cNvPr>
          <p:cNvSpPr>
            <a:spLocks noGrp="1"/>
          </p:cNvSpPr>
          <p:nvPr>
            <p:ph type="dt" sz="half" idx="10"/>
          </p:nvPr>
        </p:nvSpPr>
        <p:spPr/>
        <p:txBody>
          <a:bodyPr/>
          <a:lstStyle/>
          <a:p>
            <a:fld id="{9D0D13F2-DF9F-4E9A-8CF0-E0B122B9B062}" type="datetime1">
              <a:rPr lang="fr-FR" smtClean="0"/>
              <a:t>21/09/2025</a:t>
            </a:fld>
            <a:endParaRPr lang="fr-FR"/>
          </a:p>
        </p:txBody>
      </p:sp>
      <p:sp>
        <p:nvSpPr>
          <p:cNvPr id="6" name="Espace réservé du pied de page 5">
            <a:extLst>
              <a:ext uri="{FF2B5EF4-FFF2-40B4-BE49-F238E27FC236}">
                <a16:creationId xmlns:a16="http://schemas.microsoft.com/office/drawing/2014/main" id="{0D7B0E5E-930D-502C-4112-4BA878BF39B8}"/>
              </a:ext>
            </a:extLst>
          </p:cNvPr>
          <p:cNvSpPr>
            <a:spLocks noGrp="1"/>
          </p:cNvSpPr>
          <p:nvPr>
            <p:ph type="ftr" sz="quarter" idx="11"/>
          </p:nvPr>
        </p:nvSpPr>
        <p:spPr/>
        <p:txBody>
          <a:bodyPr/>
          <a:lstStyle/>
          <a:p>
            <a:r>
              <a:rPr lang="fr-FR"/>
              <a:t>IFR AURA - Nicolas BASSET</a:t>
            </a:r>
          </a:p>
        </p:txBody>
      </p:sp>
      <p:sp>
        <p:nvSpPr>
          <p:cNvPr id="7" name="Espace réservé du numéro de diapositive 6">
            <a:extLst>
              <a:ext uri="{FF2B5EF4-FFF2-40B4-BE49-F238E27FC236}">
                <a16:creationId xmlns:a16="http://schemas.microsoft.com/office/drawing/2014/main" id="{54B9AFCC-F0F6-FBF5-ED7A-CE86433A716A}"/>
              </a:ext>
            </a:extLst>
          </p:cNvPr>
          <p:cNvSpPr>
            <a:spLocks noGrp="1"/>
          </p:cNvSpPr>
          <p:nvPr>
            <p:ph type="sldNum" sz="quarter" idx="12"/>
          </p:nvPr>
        </p:nvSpPr>
        <p:spPr/>
        <p:txBody>
          <a:bodyPr/>
          <a:lstStyle/>
          <a:p>
            <a:fld id="{3936F7DC-6FA7-456A-8636-A90A2144F75D}" type="slidenum">
              <a:rPr lang="fr-FR" smtClean="0"/>
              <a:t>‹N°›</a:t>
            </a:fld>
            <a:endParaRPr lang="fr-FR"/>
          </a:p>
        </p:txBody>
      </p:sp>
    </p:spTree>
    <p:extLst>
      <p:ext uri="{BB962C8B-B14F-4D97-AF65-F5344CB8AC3E}">
        <p14:creationId xmlns:p14="http://schemas.microsoft.com/office/powerpoint/2010/main" val="2840782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265677E-83C1-8B50-C82D-ACFDBCDF0763}"/>
              </a:ext>
            </a:extLst>
          </p:cNvPr>
          <p:cNvSpPr>
            <a:spLocks noGrp="1"/>
          </p:cNvSpPr>
          <p:nvPr>
            <p:ph type="title"/>
          </p:nvPr>
        </p:nvSpPr>
        <p:spPr>
          <a:xfrm>
            <a:off x="839788" y="365125"/>
            <a:ext cx="10515600" cy="1325563"/>
          </a:xfrm>
          <a:prstGeom prst="rect">
            <a:avLst/>
          </a:prstGeom>
        </p:spPr>
        <p:txBody>
          <a:bodyPr/>
          <a:lstStyle/>
          <a:p>
            <a:r>
              <a:rPr lang="fr-FR"/>
              <a:t>Modifiez le style du titre</a:t>
            </a:r>
          </a:p>
        </p:txBody>
      </p:sp>
      <p:sp>
        <p:nvSpPr>
          <p:cNvPr id="3" name="Espace réservé du texte 2">
            <a:extLst>
              <a:ext uri="{FF2B5EF4-FFF2-40B4-BE49-F238E27FC236}">
                <a16:creationId xmlns:a16="http://schemas.microsoft.com/office/drawing/2014/main" id="{2025382C-7E4F-8C71-7F51-B7FD63E1B5CB}"/>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EFD4CE73-99EB-DF35-5C2A-4EB73D77117C}"/>
              </a:ext>
            </a:extLst>
          </p:cNvPr>
          <p:cNvSpPr>
            <a:spLocks noGrp="1"/>
          </p:cNvSpPr>
          <p:nvPr>
            <p:ph sz="half" idx="2"/>
          </p:nvPr>
        </p:nvSpPr>
        <p:spPr>
          <a:xfrm>
            <a:off x="839788" y="2505075"/>
            <a:ext cx="5157787" cy="3684588"/>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7B850967-70CB-5E67-A82E-E21970C7ADF1}"/>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594662BB-D842-7B9D-59F8-C2C49663B56F}"/>
              </a:ext>
            </a:extLst>
          </p:cNvPr>
          <p:cNvSpPr>
            <a:spLocks noGrp="1"/>
          </p:cNvSpPr>
          <p:nvPr>
            <p:ph sz="quarter" idx="4"/>
          </p:nvPr>
        </p:nvSpPr>
        <p:spPr>
          <a:xfrm>
            <a:off x="6172200" y="2505075"/>
            <a:ext cx="5183188" cy="3684588"/>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EEE3E056-8A0F-3A88-572D-E30B96B5FBA8}"/>
              </a:ext>
            </a:extLst>
          </p:cNvPr>
          <p:cNvSpPr>
            <a:spLocks noGrp="1"/>
          </p:cNvSpPr>
          <p:nvPr>
            <p:ph type="dt" sz="half" idx="10"/>
          </p:nvPr>
        </p:nvSpPr>
        <p:spPr/>
        <p:txBody>
          <a:bodyPr/>
          <a:lstStyle/>
          <a:p>
            <a:fld id="{5AE585A9-372F-4B2C-89F0-65F497B96B62}" type="datetime1">
              <a:rPr lang="fr-FR" smtClean="0"/>
              <a:t>21/09/2025</a:t>
            </a:fld>
            <a:endParaRPr lang="fr-FR"/>
          </a:p>
        </p:txBody>
      </p:sp>
      <p:sp>
        <p:nvSpPr>
          <p:cNvPr id="8" name="Espace réservé du pied de page 7">
            <a:extLst>
              <a:ext uri="{FF2B5EF4-FFF2-40B4-BE49-F238E27FC236}">
                <a16:creationId xmlns:a16="http://schemas.microsoft.com/office/drawing/2014/main" id="{7CFAEC14-714F-B327-BDDF-F78247014359}"/>
              </a:ext>
            </a:extLst>
          </p:cNvPr>
          <p:cNvSpPr>
            <a:spLocks noGrp="1"/>
          </p:cNvSpPr>
          <p:nvPr>
            <p:ph type="ftr" sz="quarter" idx="11"/>
          </p:nvPr>
        </p:nvSpPr>
        <p:spPr/>
        <p:txBody>
          <a:bodyPr/>
          <a:lstStyle/>
          <a:p>
            <a:r>
              <a:rPr lang="fr-FR"/>
              <a:t>IFR AURA - Nicolas BASSET</a:t>
            </a:r>
          </a:p>
        </p:txBody>
      </p:sp>
      <p:sp>
        <p:nvSpPr>
          <p:cNvPr id="9" name="Espace réservé du numéro de diapositive 8">
            <a:extLst>
              <a:ext uri="{FF2B5EF4-FFF2-40B4-BE49-F238E27FC236}">
                <a16:creationId xmlns:a16="http://schemas.microsoft.com/office/drawing/2014/main" id="{E2C41147-8D7F-49C7-4CA3-4681EDD84CE3}"/>
              </a:ext>
            </a:extLst>
          </p:cNvPr>
          <p:cNvSpPr>
            <a:spLocks noGrp="1"/>
          </p:cNvSpPr>
          <p:nvPr>
            <p:ph type="sldNum" sz="quarter" idx="12"/>
          </p:nvPr>
        </p:nvSpPr>
        <p:spPr/>
        <p:txBody>
          <a:bodyPr/>
          <a:lstStyle/>
          <a:p>
            <a:fld id="{3936F7DC-6FA7-456A-8636-A90A2144F75D}" type="slidenum">
              <a:rPr lang="fr-FR" smtClean="0"/>
              <a:t>‹N°›</a:t>
            </a:fld>
            <a:endParaRPr lang="fr-FR"/>
          </a:p>
        </p:txBody>
      </p:sp>
    </p:spTree>
    <p:extLst>
      <p:ext uri="{BB962C8B-B14F-4D97-AF65-F5344CB8AC3E}">
        <p14:creationId xmlns:p14="http://schemas.microsoft.com/office/powerpoint/2010/main" val="4283516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B4806C-60FF-17E4-4E74-61B3A116F9BB}"/>
              </a:ext>
            </a:extLst>
          </p:cNvPr>
          <p:cNvSpPr>
            <a:spLocks noGrp="1"/>
          </p:cNvSpPr>
          <p:nvPr>
            <p:ph type="title"/>
          </p:nvPr>
        </p:nvSpPr>
        <p:spPr>
          <a:xfrm>
            <a:off x="838200" y="365125"/>
            <a:ext cx="10515600" cy="1325563"/>
          </a:xfrm>
          <a:prstGeom prst="rect">
            <a:avLst/>
          </a:prstGeom>
        </p:spPr>
        <p:txBody>
          <a:bodyPr/>
          <a:lstStyle/>
          <a:p>
            <a:r>
              <a:rPr lang="fr-FR"/>
              <a:t>Modifiez le style du titre</a:t>
            </a:r>
          </a:p>
        </p:txBody>
      </p:sp>
      <p:sp>
        <p:nvSpPr>
          <p:cNvPr id="3" name="Espace réservé de la date 2">
            <a:extLst>
              <a:ext uri="{FF2B5EF4-FFF2-40B4-BE49-F238E27FC236}">
                <a16:creationId xmlns:a16="http://schemas.microsoft.com/office/drawing/2014/main" id="{3F8B388C-D989-FB41-F6BF-1A1101D19C35}"/>
              </a:ext>
            </a:extLst>
          </p:cNvPr>
          <p:cNvSpPr>
            <a:spLocks noGrp="1"/>
          </p:cNvSpPr>
          <p:nvPr>
            <p:ph type="dt" sz="half" idx="10"/>
          </p:nvPr>
        </p:nvSpPr>
        <p:spPr/>
        <p:txBody>
          <a:bodyPr/>
          <a:lstStyle/>
          <a:p>
            <a:fld id="{198AF950-456A-4CAC-9840-FF16F55B60CC}" type="datetime1">
              <a:rPr lang="fr-FR" smtClean="0"/>
              <a:t>21/09/2025</a:t>
            </a:fld>
            <a:endParaRPr lang="fr-FR"/>
          </a:p>
        </p:txBody>
      </p:sp>
      <p:sp>
        <p:nvSpPr>
          <p:cNvPr id="4" name="Espace réservé du pied de page 3">
            <a:extLst>
              <a:ext uri="{FF2B5EF4-FFF2-40B4-BE49-F238E27FC236}">
                <a16:creationId xmlns:a16="http://schemas.microsoft.com/office/drawing/2014/main" id="{9AE3C4A0-1F06-0CAD-C731-4D5C330C6415}"/>
              </a:ext>
            </a:extLst>
          </p:cNvPr>
          <p:cNvSpPr>
            <a:spLocks noGrp="1"/>
          </p:cNvSpPr>
          <p:nvPr>
            <p:ph type="ftr" sz="quarter" idx="11"/>
          </p:nvPr>
        </p:nvSpPr>
        <p:spPr/>
        <p:txBody>
          <a:bodyPr/>
          <a:lstStyle/>
          <a:p>
            <a:r>
              <a:rPr lang="fr-FR"/>
              <a:t>IFR AURA - Nicolas BASSET</a:t>
            </a:r>
          </a:p>
        </p:txBody>
      </p:sp>
      <p:sp>
        <p:nvSpPr>
          <p:cNvPr id="5" name="Espace réservé du numéro de diapositive 4">
            <a:extLst>
              <a:ext uri="{FF2B5EF4-FFF2-40B4-BE49-F238E27FC236}">
                <a16:creationId xmlns:a16="http://schemas.microsoft.com/office/drawing/2014/main" id="{408CED1B-07CC-6BDD-BABC-45BE5E7687E0}"/>
              </a:ext>
            </a:extLst>
          </p:cNvPr>
          <p:cNvSpPr>
            <a:spLocks noGrp="1"/>
          </p:cNvSpPr>
          <p:nvPr>
            <p:ph type="sldNum" sz="quarter" idx="12"/>
          </p:nvPr>
        </p:nvSpPr>
        <p:spPr/>
        <p:txBody>
          <a:bodyPr/>
          <a:lstStyle/>
          <a:p>
            <a:fld id="{3936F7DC-6FA7-456A-8636-A90A2144F75D}" type="slidenum">
              <a:rPr lang="fr-FR" smtClean="0"/>
              <a:t>‹N°›</a:t>
            </a:fld>
            <a:endParaRPr lang="fr-FR"/>
          </a:p>
        </p:txBody>
      </p:sp>
    </p:spTree>
    <p:extLst>
      <p:ext uri="{BB962C8B-B14F-4D97-AF65-F5344CB8AC3E}">
        <p14:creationId xmlns:p14="http://schemas.microsoft.com/office/powerpoint/2010/main" val="551534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8822BEAF-3CC4-CA9A-4961-C20A539BE155}"/>
              </a:ext>
            </a:extLst>
          </p:cNvPr>
          <p:cNvSpPr>
            <a:spLocks noGrp="1"/>
          </p:cNvSpPr>
          <p:nvPr>
            <p:ph type="dt" sz="half" idx="10"/>
          </p:nvPr>
        </p:nvSpPr>
        <p:spPr/>
        <p:txBody>
          <a:bodyPr/>
          <a:lstStyle/>
          <a:p>
            <a:fld id="{1CA14E2D-8CCA-4FE9-959B-A66F8711F6E9}" type="datetime1">
              <a:rPr lang="fr-FR" smtClean="0"/>
              <a:t>21/09/2025</a:t>
            </a:fld>
            <a:endParaRPr lang="fr-FR"/>
          </a:p>
        </p:txBody>
      </p:sp>
      <p:sp>
        <p:nvSpPr>
          <p:cNvPr id="3" name="Espace réservé du pied de page 2">
            <a:extLst>
              <a:ext uri="{FF2B5EF4-FFF2-40B4-BE49-F238E27FC236}">
                <a16:creationId xmlns:a16="http://schemas.microsoft.com/office/drawing/2014/main" id="{43980A1D-2430-5B43-EFBE-8E719D9A94DD}"/>
              </a:ext>
            </a:extLst>
          </p:cNvPr>
          <p:cNvSpPr>
            <a:spLocks noGrp="1"/>
          </p:cNvSpPr>
          <p:nvPr>
            <p:ph type="ftr" sz="quarter" idx="11"/>
          </p:nvPr>
        </p:nvSpPr>
        <p:spPr/>
        <p:txBody>
          <a:bodyPr/>
          <a:lstStyle/>
          <a:p>
            <a:r>
              <a:rPr lang="fr-FR"/>
              <a:t>IFR AURA - Nicolas BASSET</a:t>
            </a:r>
          </a:p>
        </p:txBody>
      </p:sp>
      <p:sp>
        <p:nvSpPr>
          <p:cNvPr id="4" name="Espace réservé du numéro de diapositive 3">
            <a:extLst>
              <a:ext uri="{FF2B5EF4-FFF2-40B4-BE49-F238E27FC236}">
                <a16:creationId xmlns:a16="http://schemas.microsoft.com/office/drawing/2014/main" id="{32524CBC-3859-D572-30C9-4ABCEE4F1FCA}"/>
              </a:ext>
            </a:extLst>
          </p:cNvPr>
          <p:cNvSpPr>
            <a:spLocks noGrp="1"/>
          </p:cNvSpPr>
          <p:nvPr>
            <p:ph type="sldNum" sz="quarter" idx="12"/>
          </p:nvPr>
        </p:nvSpPr>
        <p:spPr/>
        <p:txBody>
          <a:bodyPr/>
          <a:lstStyle/>
          <a:p>
            <a:fld id="{3936F7DC-6FA7-456A-8636-A90A2144F75D}" type="slidenum">
              <a:rPr lang="fr-FR" smtClean="0"/>
              <a:t>‹N°›</a:t>
            </a:fld>
            <a:endParaRPr lang="fr-FR"/>
          </a:p>
        </p:txBody>
      </p:sp>
    </p:spTree>
    <p:extLst>
      <p:ext uri="{BB962C8B-B14F-4D97-AF65-F5344CB8AC3E}">
        <p14:creationId xmlns:p14="http://schemas.microsoft.com/office/powerpoint/2010/main" val="1779325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71F54D-FC87-1B37-00E5-F4E2D9F3AAF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777D5C46-7F1A-3796-1720-A8CF303AE71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BA55771B-1C70-10B2-5904-C2A84DF6F23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9E66EAA-8301-0338-9616-DCF3F8751682}"/>
              </a:ext>
            </a:extLst>
          </p:cNvPr>
          <p:cNvSpPr>
            <a:spLocks noGrp="1"/>
          </p:cNvSpPr>
          <p:nvPr>
            <p:ph type="dt" sz="half" idx="10"/>
          </p:nvPr>
        </p:nvSpPr>
        <p:spPr/>
        <p:txBody>
          <a:bodyPr/>
          <a:lstStyle/>
          <a:p>
            <a:fld id="{C0E015AA-A8A0-40CC-8B63-F92A78BDB6D0}" type="datetime1">
              <a:rPr lang="fr-FR" smtClean="0"/>
              <a:t>21/09/2025</a:t>
            </a:fld>
            <a:endParaRPr lang="fr-FR"/>
          </a:p>
        </p:txBody>
      </p:sp>
      <p:sp>
        <p:nvSpPr>
          <p:cNvPr id="6" name="Espace réservé du pied de page 5">
            <a:extLst>
              <a:ext uri="{FF2B5EF4-FFF2-40B4-BE49-F238E27FC236}">
                <a16:creationId xmlns:a16="http://schemas.microsoft.com/office/drawing/2014/main" id="{AFEAAA47-19DC-3962-F91F-F48568AA2701}"/>
              </a:ext>
            </a:extLst>
          </p:cNvPr>
          <p:cNvSpPr>
            <a:spLocks noGrp="1"/>
          </p:cNvSpPr>
          <p:nvPr>
            <p:ph type="ftr" sz="quarter" idx="11"/>
          </p:nvPr>
        </p:nvSpPr>
        <p:spPr/>
        <p:txBody>
          <a:bodyPr/>
          <a:lstStyle/>
          <a:p>
            <a:r>
              <a:rPr lang="fr-FR"/>
              <a:t>IFR AURA - Nicolas BASSET</a:t>
            </a:r>
          </a:p>
        </p:txBody>
      </p:sp>
      <p:sp>
        <p:nvSpPr>
          <p:cNvPr id="7" name="Espace réservé du numéro de diapositive 6">
            <a:extLst>
              <a:ext uri="{FF2B5EF4-FFF2-40B4-BE49-F238E27FC236}">
                <a16:creationId xmlns:a16="http://schemas.microsoft.com/office/drawing/2014/main" id="{F6C2022D-79EE-82BE-FA22-11AE196C3612}"/>
              </a:ext>
            </a:extLst>
          </p:cNvPr>
          <p:cNvSpPr>
            <a:spLocks noGrp="1"/>
          </p:cNvSpPr>
          <p:nvPr>
            <p:ph type="sldNum" sz="quarter" idx="12"/>
          </p:nvPr>
        </p:nvSpPr>
        <p:spPr/>
        <p:txBody>
          <a:bodyPr/>
          <a:lstStyle/>
          <a:p>
            <a:fld id="{3936F7DC-6FA7-456A-8636-A90A2144F75D}" type="slidenum">
              <a:rPr lang="fr-FR" smtClean="0"/>
              <a:t>‹N°›</a:t>
            </a:fld>
            <a:endParaRPr lang="fr-FR"/>
          </a:p>
        </p:txBody>
      </p:sp>
    </p:spTree>
    <p:extLst>
      <p:ext uri="{BB962C8B-B14F-4D97-AF65-F5344CB8AC3E}">
        <p14:creationId xmlns:p14="http://schemas.microsoft.com/office/powerpoint/2010/main" val="1970474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E01115-47CC-93A2-62EC-C2E843DF7A7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BB1D3A45-E025-4990-59CC-B2CAA941060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E081EFF9-7D58-660B-BB8D-EE6CA579218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86D2852-7700-ECA6-7C01-E6C61A3FFD54}"/>
              </a:ext>
            </a:extLst>
          </p:cNvPr>
          <p:cNvSpPr>
            <a:spLocks noGrp="1"/>
          </p:cNvSpPr>
          <p:nvPr>
            <p:ph type="dt" sz="half" idx="10"/>
          </p:nvPr>
        </p:nvSpPr>
        <p:spPr/>
        <p:txBody>
          <a:bodyPr/>
          <a:lstStyle/>
          <a:p>
            <a:fld id="{FC939D15-4C75-4A84-95FA-538DCD9C1B03}" type="datetime1">
              <a:rPr lang="fr-FR" smtClean="0"/>
              <a:t>21/09/2025</a:t>
            </a:fld>
            <a:endParaRPr lang="fr-FR"/>
          </a:p>
        </p:txBody>
      </p:sp>
      <p:sp>
        <p:nvSpPr>
          <p:cNvPr id="6" name="Espace réservé du pied de page 5">
            <a:extLst>
              <a:ext uri="{FF2B5EF4-FFF2-40B4-BE49-F238E27FC236}">
                <a16:creationId xmlns:a16="http://schemas.microsoft.com/office/drawing/2014/main" id="{9BA68314-4F85-C922-09C2-9C5B88B8F377}"/>
              </a:ext>
            </a:extLst>
          </p:cNvPr>
          <p:cNvSpPr>
            <a:spLocks noGrp="1"/>
          </p:cNvSpPr>
          <p:nvPr>
            <p:ph type="ftr" sz="quarter" idx="11"/>
          </p:nvPr>
        </p:nvSpPr>
        <p:spPr/>
        <p:txBody>
          <a:bodyPr/>
          <a:lstStyle/>
          <a:p>
            <a:r>
              <a:rPr lang="fr-FR"/>
              <a:t>IFR AURA - Nicolas BASSET</a:t>
            </a:r>
          </a:p>
        </p:txBody>
      </p:sp>
      <p:sp>
        <p:nvSpPr>
          <p:cNvPr id="7" name="Espace réservé du numéro de diapositive 6">
            <a:extLst>
              <a:ext uri="{FF2B5EF4-FFF2-40B4-BE49-F238E27FC236}">
                <a16:creationId xmlns:a16="http://schemas.microsoft.com/office/drawing/2014/main" id="{3908A8DC-65A3-61B6-03F1-F8B44CBCF7ED}"/>
              </a:ext>
            </a:extLst>
          </p:cNvPr>
          <p:cNvSpPr>
            <a:spLocks noGrp="1"/>
          </p:cNvSpPr>
          <p:nvPr>
            <p:ph type="sldNum" sz="quarter" idx="12"/>
          </p:nvPr>
        </p:nvSpPr>
        <p:spPr/>
        <p:txBody>
          <a:bodyPr/>
          <a:lstStyle/>
          <a:p>
            <a:fld id="{3936F7DC-6FA7-456A-8636-A90A2144F75D}" type="slidenum">
              <a:rPr lang="fr-FR" smtClean="0"/>
              <a:t>‹N°›</a:t>
            </a:fld>
            <a:endParaRPr lang="fr-FR"/>
          </a:p>
        </p:txBody>
      </p:sp>
    </p:spTree>
    <p:extLst>
      <p:ext uri="{BB962C8B-B14F-4D97-AF65-F5344CB8AC3E}">
        <p14:creationId xmlns:p14="http://schemas.microsoft.com/office/powerpoint/2010/main" val="1241951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51036EB7-E7F2-A8FC-24C7-93F11248E3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8BB1BD-78FD-44B0-9421-590D5AC861D0}" type="datetime1">
              <a:rPr lang="fr-FR" smtClean="0"/>
              <a:t>21/09/2025</a:t>
            </a:fld>
            <a:endParaRPr lang="fr-FR"/>
          </a:p>
        </p:txBody>
      </p:sp>
      <p:sp>
        <p:nvSpPr>
          <p:cNvPr id="5" name="Espace réservé du pied de page 4">
            <a:extLst>
              <a:ext uri="{FF2B5EF4-FFF2-40B4-BE49-F238E27FC236}">
                <a16:creationId xmlns:a16="http://schemas.microsoft.com/office/drawing/2014/main" id="{DE3DD10E-5D78-6DDA-14C3-6BA067F875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IFR AURA - Nicolas BASSET</a:t>
            </a:r>
          </a:p>
        </p:txBody>
      </p:sp>
      <p:sp>
        <p:nvSpPr>
          <p:cNvPr id="6" name="Espace réservé du numéro de diapositive 5">
            <a:extLst>
              <a:ext uri="{FF2B5EF4-FFF2-40B4-BE49-F238E27FC236}">
                <a16:creationId xmlns:a16="http://schemas.microsoft.com/office/drawing/2014/main" id="{9DA535CA-1AB8-EDE1-163B-327D04184B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36F7DC-6FA7-456A-8636-A90A2144F75D}" type="slidenum">
              <a:rPr lang="fr-FR" smtClean="0"/>
              <a:t>‹N°›</a:t>
            </a:fld>
            <a:endParaRPr lang="fr-FR"/>
          </a:p>
        </p:txBody>
      </p:sp>
      <p:pic>
        <p:nvPicPr>
          <p:cNvPr id="7" name="Image 7" descr="Masque_Dia_FFESSM_2.png">
            <a:extLst>
              <a:ext uri="{FF2B5EF4-FFF2-40B4-BE49-F238E27FC236}">
                <a16:creationId xmlns:a16="http://schemas.microsoft.com/office/drawing/2014/main" id="{1552D398-B65D-9A5C-AD32-8E951C8E5BC4}"/>
              </a:ext>
            </a:extLst>
          </p:cNvPr>
          <p:cNvPicPr>
            <a:picLocks noChangeAspect="1"/>
          </p:cNvPicPr>
          <p:nvPr userDrawn="1"/>
        </p:nvPicPr>
        <p:blipFill>
          <a:blip r:embed="rId13"/>
          <a:srcRect/>
          <a:stretch>
            <a:fillRect/>
          </a:stretch>
        </p:blipFill>
        <p:spPr bwMode="auto">
          <a:xfrm>
            <a:off x="0" y="0"/>
            <a:ext cx="6173788" cy="6858000"/>
          </a:xfrm>
          <a:prstGeom prst="rect">
            <a:avLst/>
          </a:prstGeom>
          <a:noFill/>
          <a:ln w="9525">
            <a:noFill/>
            <a:miter lim="800000"/>
            <a:headEnd/>
            <a:tailEnd/>
          </a:ln>
        </p:spPr>
      </p:pic>
      <p:pic>
        <p:nvPicPr>
          <p:cNvPr id="8" name="Picture 9" descr="Logo FFESSM - CTR AURA">
            <a:extLst>
              <a:ext uri="{FF2B5EF4-FFF2-40B4-BE49-F238E27FC236}">
                <a16:creationId xmlns:a16="http://schemas.microsoft.com/office/drawing/2014/main" id="{E9CF5502-9CDC-E8B1-B3DF-42F834AFF8DD}"/>
              </a:ext>
            </a:extLst>
          </p:cNvPr>
          <p:cNvPicPr>
            <a:picLocks noChangeAspect="1" noChangeArrowheads="1"/>
          </p:cNvPicPr>
          <p:nvPr userDrawn="1"/>
        </p:nvPicPr>
        <p:blipFill>
          <a:blip r:embed="rId14"/>
          <a:srcRect/>
          <a:stretch>
            <a:fillRect/>
          </a:stretch>
        </p:blipFill>
        <p:spPr bwMode="auto">
          <a:xfrm>
            <a:off x="4385856" y="0"/>
            <a:ext cx="2110933" cy="1581252"/>
          </a:xfrm>
          <a:prstGeom prst="rect">
            <a:avLst/>
          </a:prstGeom>
          <a:noFill/>
          <a:ln w="9525">
            <a:noFill/>
            <a:miter lim="800000"/>
            <a:headEnd/>
            <a:tailEnd/>
          </a:ln>
        </p:spPr>
      </p:pic>
    </p:spTree>
    <p:extLst>
      <p:ext uri="{BB962C8B-B14F-4D97-AF65-F5344CB8AC3E}">
        <p14:creationId xmlns:p14="http://schemas.microsoft.com/office/powerpoint/2010/main" val="23121184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9.emf"/><Relationship Id="rId13" Type="http://schemas.openxmlformats.org/officeDocument/2006/relationships/image" Target="../media/image14.emf"/><Relationship Id="rId3" Type="http://schemas.openxmlformats.org/officeDocument/2006/relationships/image" Target="../media/image5.jpeg"/><Relationship Id="rId7" Type="http://schemas.openxmlformats.org/officeDocument/2006/relationships/image" Target="../media/image8.emf"/><Relationship Id="rId12" Type="http://schemas.openxmlformats.org/officeDocument/2006/relationships/image" Target="../media/image13.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emf"/><Relationship Id="rId11" Type="http://schemas.openxmlformats.org/officeDocument/2006/relationships/image" Target="../media/image12.emf"/><Relationship Id="rId5" Type="http://schemas.microsoft.com/office/2007/relationships/hdphoto" Target="../media/hdphoto1.wdp"/><Relationship Id="rId10" Type="http://schemas.openxmlformats.org/officeDocument/2006/relationships/image" Target="../media/image11.emf"/><Relationship Id="rId4" Type="http://schemas.openxmlformats.org/officeDocument/2006/relationships/image" Target="../media/image6.png"/><Relationship Id="rId9" Type="http://schemas.openxmlformats.org/officeDocument/2006/relationships/image" Target="../media/image10.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5.jpeg"/><Relationship Id="rId7" Type="http://schemas.openxmlformats.org/officeDocument/2006/relationships/image" Target="../media/image11.em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emf"/><Relationship Id="rId5" Type="http://schemas.microsoft.com/office/2007/relationships/hdphoto" Target="../media/hdphoto1.wdp"/><Relationship Id="rId10" Type="http://schemas.openxmlformats.org/officeDocument/2006/relationships/image" Target="../media/image9.emf"/><Relationship Id="rId4" Type="http://schemas.openxmlformats.org/officeDocument/2006/relationships/image" Target="../media/image6.png"/><Relationship Id="rId9" Type="http://schemas.openxmlformats.org/officeDocument/2006/relationships/image" Target="../media/image1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1EDDF7C5-FE6B-0D01-C8E5-FEA3B153B271}"/>
              </a:ext>
            </a:extLst>
          </p:cNvPr>
          <p:cNvPicPr>
            <a:picLocks noChangeAspect="1"/>
          </p:cNvPicPr>
          <p:nvPr/>
        </p:nvPicPr>
        <p:blipFill>
          <a:blip r:embed="rId2"/>
          <a:stretch>
            <a:fillRect/>
          </a:stretch>
        </p:blipFill>
        <p:spPr>
          <a:xfrm>
            <a:off x="1143000" y="1186458"/>
            <a:ext cx="9906000" cy="5343941"/>
          </a:xfrm>
          <a:prstGeom prst="rect">
            <a:avLst/>
          </a:prstGeom>
        </p:spPr>
      </p:pic>
      <p:sp>
        <p:nvSpPr>
          <p:cNvPr id="3" name="ZoneTexte 2">
            <a:extLst>
              <a:ext uri="{FF2B5EF4-FFF2-40B4-BE49-F238E27FC236}">
                <a16:creationId xmlns:a16="http://schemas.microsoft.com/office/drawing/2014/main" id="{0686CE1C-86BD-4408-69B5-010DB0A821F4}"/>
              </a:ext>
            </a:extLst>
          </p:cNvPr>
          <p:cNvSpPr txBox="1"/>
          <p:nvPr/>
        </p:nvSpPr>
        <p:spPr>
          <a:xfrm>
            <a:off x="6365631" y="655845"/>
            <a:ext cx="5826369" cy="52322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fr-FR" sz="2800" b="1" dirty="0">
                <a:ln/>
              </a:rPr>
              <a:t>Les différents états de saturation</a:t>
            </a:r>
          </a:p>
        </p:txBody>
      </p:sp>
      <p:sp>
        <p:nvSpPr>
          <p:cNvPr id="2" name="Rectangle 1">
            <a:extLst>
              <a:ext uri="{FF2B5EF4-FFF2-40B4-BE49-F238E27FC236}">
                <a16:creationId xmlns:a16="http://schemas.microsoft.com/office/drawing/2014/main" id="{26181984-4B3D-6E9B-5E0A-ADD5515085BF}"/>
              </a:ext>
            </a:extLst>
          </p:cNvPr>
          <p:cNvSpPr/>
          <p:nvPr/>
        </p:nvSpPr>
        <p:spPr>
          <a:xfrm>
            <a:off x="5933383" y="5923045"/>
            <a:ext cx="1042441" cy="523220"/>
          </a:xfrm>
          <a:prstGeom prst="rect">
            <a:avLst/>
          </a:prstGeom>
          <a:noFill/>
        </p:spPr>
        <p:txBody>
          <a:bodyPr wrap="square" lIns="91440" tIns="45720" rIns="91440" bIns="45720">
            <a:spAutoFit/>
          </a:bodyPr>
          <a:lstStyle/>
          <a:p>
            <a:pPr algn="ctr"/>
            <a:r>
              <a:rPr lang="fr-FR" sz="2800" b="1" dirty="0">
                <a:ln w="6600">
                  <a:solidFill>
                    <a:schemeClr val="accent2"/>
                  </a:solidFill>
                  <a:prstDash val="solid"/>
                </a:ln>
                <a:solidFill>
                  <a:srgbClr val="FFFFFF"/>
                </a:solidFill>
                <a:effectLst>
                  <a:outerShdw dist="38100" dir="2700000" algn="tl" rotWithShape="0">
                    <a:schemeClr val="accent2"/>
                  </a:outerShdw>
                </a:effectLst>
              </a:rPr>
              <a:t>Faux</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6420" y="5287391"/>
            <a:ext cx="1096962" cy="115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6658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a:extLst>
              <a:ext uri="{FF2B5EF4-FFF2-40B4-BE49-F238E27FC236}">
                <a16:creationId xmlns:a16="http://schemas.microsoft.com/office/drawing/2014/main" id="{1B3E9B46-AF69-4E69-42CD-3179C2AC9906}"/>
              </a:ext>
            </a:extLst>
          </p:cNvPr>
          <p:cNvSpPr txBox="1"/>
          <p:nvPr/>
        </p:nvSpPr>
        <p:spPr>
          <a:xfrm>
            <a:off x="1143001" y="1107836"/>
            <a:ext cx="9906000" cy="2862322"/>
          </a:xfrm>
          <a:prstGeom prst="rect">
            <a:avLst/>
          </a:prstGeom>
          <a:noFill/>
        </p:spPr>
        <p:txBody>
          <a:bodyPr wrap="square" rtlCol="0">
            <a:spAutoFit/>
          </a:bodyPr>
          <a:lstStyle/>
          <a:p>
            <a:pPr algn="just"/>
            <a:r>
              <a:rPr lang="fr-FR" b="1" dirty="0">
                <a:latin typeface="Calibri" panose="020F0502020204030204" pitchFamily="34" charset="0"/>
                <a:cs typeface="Calibri" panose="020F0502020204030204" pitchFamily="34" charset="0"/>
              </a:rPr>
              <a:t>Que savons-nous </a:t>
            </a:r>
            <a:r>
              <a:rPr lang="fr-FR" dirty="0">
                <a:latin typeface="Calibri" panose="020F0502020204030204" pitchFamily="34" charset="0"/>
                <a:cs typeface="Calibri" panose="020F0502020204030204" pitchFamily="34" charset="0"/>
              </a:rPr>
              <a:t>:</a:t>
            </a:r>
          </a:p>
          <a:p>
            <a:pPr marL="285750" indent="-285750" algn="just">
              <a:buFont typeface="Arial" panose="020B0604020202020204" pitchFamily="34" charset="0"/>
              <a:buChar char="•"/>
            </a:pPr>
            <a:r>
              <a:rPr lang="fr-FR" dirty="0">
                <a:latin typeface="Calibri" panose="020F0502020204030204" pitchFamily="34" charset="0"/>
                <a:cs typeface="Calibri" panose="020F0502020204030204" pitchFamily="34" charset="0"/>
              </a:rPr>
              <a:t>L’organisme ne se charge pas en azote de manière homogène.</a:t>
            </a:r>
          </a:p>
          <a:p>
            <a:pPr marL="285750" indent="-285750" algn="just">
              <a:buFont typeface="Arial" panose="020B0604020202020204" pitchFamily="34" charset="0"/>
              <a:buChar char="•"/>
            </a:pPr>
            <a:r>
              <a:rPr lang="fr-FR" dirty="0">
                <a:latin typeface="Calibri" panose="020F0502020204030204" pitchFamily="34" charset="0"/>
                <a:cs typeface="Calibri" panose="020F0502020204030204" pitchFamily="34" charset="0"/>
              </a:rPr>
              <a:t>Pour cette raison il a été « découpé » en compartiment disposant chacun d’une vitesse de charge et décharge propre.</a:t>
            </a:r>
          </a:p>
          <a:p>
            <a:pPr marL="285750" indent="-285750" algn="just">
              <a:buFont typeface="Arial" panose="020B0604020202020204" pitchFamily="34" charset="0"/>
              <a:buChar char="•"/>
            </a:pPr>
            <a:r>
              <a:rPr lang="fr-FR" dirty="0">
                <a:latin typeface="Calibri" panose="020F0502020204030204" pitchFamily="34" charset="0"/>
                <a:cs typeface="Calibri" panose="020F0502020204030204" pitchFamily="34" charset="0"/>
              </a:rPr>
              <a:t>Cette vitesse de charge et décharge est appelée période.</a:t>
            </a:r>
          </a:p>
          <a:p>
            <a:pPr marL="285750" indent="-285750" algn="just">
              <a:buFont typeface="Arial" panose="020B0604020202020204" pitchFamily="34" charset="0"/>
              <a:buChar char="•"/>
            </a:pPr>
            <a:r>
              <a:rPr lang="fr-FR" dirty="0">
                <a:latin typeface="Calibri" panose="020F0502020204030204" pitchFamily="34" charset="0"/>
                <a:cs typeface="Calibri" panose="020F0502020204030204" pitchFamily="34" charset="0"/>
              </a:rPr>
              <a:t>Les ordinateurs loisirs actuels vont d’une période 2,5 minutes jusqu’à 640 minutes en fonction des modèles (</a:t>
            </a:r>
            <a:r>
              <a:rPr lang="fr-FR" dirty="0" err="1">
                <a:latin typeface="Calibri" panose="020F0502020204030204" pitchFamily="34" charset="0"/>
                <a:cs typeface="Calibri" panose="020F0502020204030204" pitchFamily="34" charset="0"/>
              </a:rPr>
              <a:t>Cressi</a:t>
            </a:r>
            <a:r>
              <a:rPr lang="fr-FR" dirty="0">
                <a:latin typeface="Calibri" panose="020F0502020204030204" pitchFamily="34" charset="0"/>
                <a:cs typeface="Calibri" panose="020F0502020204030204" pitchFamily="34" charset="0"/>
              </a:rPr>
              <a:t> : 2,5 – 640 / Mares : 2,5 – 480 / </a:t>
            </a:r>
            <a:r>
              <a:rPr lang="fr-FR" dirty="0" err="1">
                <a:latin typeface="Calibri" panose="020F0502020204030204" pitchFamily="34" charset="0"/>
                <a:cs typeface="Calibri" panose="020F0502020204030204" pitchFamily="34" charset="0"/>
              </a:rPr>
              <a:t>Suunto</a:t>
            </a:r>
            <a:r>
              <a:rPr lang="fr-FR" dirty="0">
                <a:latin typeface="Calibri" panose="020F0502020204030204" pitchFamily="34" charset="0"/>
                <a:cs typeface="Calibri" panose="020F0502020204030204" pitchFamily="34" charset="0"/>
              </a:rPr>
              <a:t> : 2,5 - 480).</a:t>
            </a:r>
          </a:p>
          <a:p>
            <a:pPr marL="285750" indent="-285750" algn="just">
              <a:buFont typeface="Arial" panose="020B0604020202020204" pitchFamily="34" charset="0"/>
              <a:buChar char="•"/>
            </a:pPr>
            <a:r>
              <a:rPr lang="fr-FR" dirty="0">
                <a:latin typeface="Calibri" panose="020F0502020204030204" pitchFamily="34" charset="0"/>
                <a:cs typeface="Calibri" panose="020F0502020204030204" pitchFamily="34" charset="0"/>
              </a:rPr>
              <a:t>A chaque période complète le compartiment se charge à 50% de son gradient de pression, c’est à dire de sa capacité de charge disponible.</a:t>
            </a:r>
          </a:p>
          <a:p>
            <a:pPr marL="285750" indent="-285750" algn="just">
              <a:buFont typeface="Arial" panose="020B0604020202020204" pitchFamily="34" charset="0"/>
              <a:buChar char="•"/>
            </a:pPr>
            <a:r>
              <a:rPr lang="fr-FR" dirty="0">
                <a:latin typeface="Calibri" panose="020F0502020204030204" pitchFamily="34" charset="0"/>
                <a:cs typeface="Calibri" panose="020F0502020204030204" pitchFamily="34" charset="0"/>
              </a:rPr>
              <a:t>Un compartiment est considéré comme à saturation après 6 périodes.</a:t>
            </a:r>
          </a:p>
        </p:txBody>
      </p:sp>
      <p:sp>
        <p:nvSpPr>
          <p:cNvPr id="14" name="ZoneTexte 13">
            <a:extLst>
              <a:ext uri="{FF2B5EF4-FFF2-40B4-BE49-F238E27FC236}">
                <a16:creationId xmlns:a16="http://schemas.microsoft.com/office/drawing/2014/main" id="{9FE12FCE-3592-1403-4BC0-ED0EA832F2EE}"/>
              </a:ext>
            </a:extLst>
          </p:cNvPr>
          <p:cNvSpPr txBox="1"/>
          <p:nvPr/>
        </p:nvSpPr>
        <p:spPr>
          <a:xfrm>
            <a:off x="7684473" y="3696699"/>
            <a:ext cx="4013944" cy="307777"/>
          </a:xfrm>
          <a:prstGeom prst="rect">
            <a:avLst/>
          </a:prstGeom>
          <a:noFill/>
        </p:spPr>
        <p:txBody>
          <a:bodyPr wrap="square">
            <a:spAutoFit/>
          </a:bodyPr>
          <a:lstStyle/>
          <a:p>
            <a:pPr algn="r"/>
            <a:r>
              <a:rPr lang="fr-FR" sz="1400" dirty="0">
                <a:solidFill>
                  <a:schemeClr val="bg1">
                    <a:lumMod val="50000"/>
                  </a:schemeClr>
                </a:solidFill>
                <a:latin typeface="Calibri" panose="020F0502020204030204" pitchFamily="34" charset="0"/>
                <a:cs typeface="Calibri" panose="020F0502020204030204" pitchFamily="34" charset="0"/>
              </a:rPr>
              <a:t>Sources : Doc CTR AURA A.BERTRAND/A.VAUTEY</a:t>
            </a:r>
          </a:p>
        </p:txBody>
      </p:sp>
      <p:sp>
        <p:nvSpPr>
          <p:cNvPr id="4" name="ZoneTexte 3">
            <a:extLst>
              <a:ext uri="{FF2B5EF4-FFF2-40B4-BE49-F238E27FC236}">
                <a16:creationId xmlns:a16="http://schemas.microsoft.com/office/drawing/2014/main" id="{FA00C130-F3E6-9977-E3BD-8BE4EC47BF25}"/>
              </a:ext>
            </a:extLst>
          </p:cNvPr>
          <p:cNvSpPr txBox="1"/>
          <p:nvPr/>
        </p:nvSpPr>
        <p:spPr>
          <a:xfrm>
            <a:off x="1150071" y="3989925"/>
            <a:ext cx="9891858" cy="2585323"/>
          </a:xfrm>
          <a:prstGeom prst="rect">
            <a:avLst/>
          </a:prstGeom>
          <a:noFill/>
        </p:spPr>
        <p:txBody>
          <a:bodyPr wrap="square">
            <a:spAutoFit/>
          </a:bodyPr>
          <a:lstStyle/>
          <a:p>
            <a:pPr algn="just"/>
            <a:r>
              <a:rPr lang="fr-FR" b="1" dirty="0">
                <a:latin typeface="Calibri" panose="020F0502020204030204" pitchFamily="34" charset="0"/>
                <a:cs typeface="Calibri" panose="020F0502020204030204" pitchFamily="34" charset="0"/>
              </a:rPr>
              <a:t>Qu’en est-il en plongée</a:t>
            </a:r>
            <a:r>
              <a:rPr lang="fr-FR" dirty="0">
                <a:latin typeface="Calibri" panose="020F0502020204030204" pitchFamily="34" charset="0"/>
                <a:cs typeface="Calibri" panose="020F0502020204030204" pitchFamily="34" charset="0"/>
              </a:rPr>
              <a:t> :</a:t>
            </a:r>
          </a:p>
          <a:p>
            <a:pPr marL="285750" indent="-285750" algn="just">
              <a:buFont typeface="Arial" charset="0"/>
              <a:buChar char="•"/>
            </a:pPr>
            <a:r>
              <a:rPr lang="fr-FR" dirty="0">
                <a:latin typeface="Calibri" panose="020F0502020204030204" pitchFamily="34" charset="0"/>
                <a:cs typeface="Calibri" panose="020F0502020204030204" pitchFamily="34" charset="0"/>
              </a:rPr>
              <a:t>Avant la plongée (isolée) le plongeur est saturé à la pression atmosphérique.</a:t>
            </a:r>
          </a:p>
          <a:p>
            <a:pPr marL="285750" indent="-285750" algn="just">
              <a:buFont typeface="Arial" panose="020B0604020202020204" pitchFamily="34" charset="0"/>
              <a:buChar char="•"/>
            </a:pPr>
            <a:r>
              <a:rPr lang="fr-FR" dirty="0">
                <a:latin typeface="Calibri" panose="020F0502020204030204" pitchFamily="34" charset="0"/>
                <a:cs typeface="Calibri" panose="020F0502020204030204" pitchFamily="34" charset="0"/>
              </a:rPr>
              <a:t>Au cours de la descente le plongeur est en état de sous-saturation.</a:t>
            </a:r>
          </a:p>
          <a:p>
            <a:pPr marL="285750" indent="-285750" algn="just">
              <a:buFont typeface="Arial" panose="020B0604020202020204" pitchFamily="34" charset="0"/>
              <a:buChar char="•"/>
            </a:pPr>
            <a:r>
              <a:rPr lang="fr-FR" dirty="0">
                <a:latin typeface="Calibri" panose="020F0502020204030204" pitchFamily="34" charset="0"/>
                <a:cs typeface="Calibri" panose="020F0502020204030204" pitchFamily="34" charset="0"/>
              </a:rPr>
              <a:t>Au cours du temps fond (profondeur constante) l’organisme du plongeur tend vers un état de saturation, état qu’il n’atteindra jamais lors de plongée loisir (compartiment le plus long et le plus fréquemment utilisé par les fabricants : 480 minutes </a:t>
            </a:r>
            <a:r>
              <a:rPr lang="fr-FR" dirty="0">
                <a:latin typeface="Calibri" panose="020F0502020204030204" pitchFamily="34" charset="0"/>
                <a:cs typeface="Calibri" panose="020F0502020204030204" pitchFamily="34" charset="0"/>
                <a:sym typeface="Wingdings" panose="05000000000000000000" pitchFamily="2" charset="2"/>
              </a:rPr>
              <a:t> 480 X 6 = 2 880 minutes à une profondeur donnée  48H00).</a:t>
            </a:r>
          </a:p>
          <a:p>
            <a:pPr algn="just"/>
            <a:r>
              <a:rPr lang="fr-FR" dirty="0">
                <a:latin typeface="Calibri" panose="020F0502020204030204" pitchFamily="34" charset="0"/>
                <a:cs typeface="Calibri" panose="020F0502020204030204" pitchFamily="34" charset="0"/>
                <a:sym typeface="Wingdings" panose="05000000000000000000" pitchFamily="2" charset="2"/>
              </a:rPr>
              <a:t>	</a:t>
            </a:r>
            <a:r>
              <a:rPr lang="fr-FR" dirty="0">
                <a:solidFill>
                  <a:srgbClr val="FF0000"/>
                </a:solidFill>
                <a:latin typeface="Calibri" panose="020F0502020204030204" pitchFamily="34" charset="0"/>
                <a:cs typeface="Calibri" panose="020F0502020204030204" pitchFamily="34" charset="0"/>
                <a:sym typeface="Wingdings" panose="05000000000000000000" pitchFamily="2" charset="2"/>
              </a:rPr>
              <a:t> Il n’est donc pas possible d’entamer une remontée en étant à saturation.</a:t>
            </a:r>
          </a:p>
          <a:p>
            <a:pPr algn="just"/>
            <a:r>
              <a:rPr lang="fr-FR" dirty="0">
                <a:solidFill>
                  <a:srgbClr val="FF0000"/>
                </a:solidFill>
                <a:latin typeface="Calibri" panose="020F0502020204030204" pitchFamily="34" charset="0"/>
                <a:cs typeface="Calibri" panose="020F0502020204030204" pitchFamily="34" charset="0"/>
                <a:sym typeface="Wingdings" panose="05000000000000000000" pitchFamily="2" charset="2"/>
              </a:rPr>
              <a:t>	Tout au plus, les compartiments les plus rapides seront à saturation mais pas les plus long.</a:t>
            </a:r>
          </a:p>
        </p:txBody>
      </p:sp>
    </p:spTree>
    <p:extLst>
      <p:ext uri="{BB962C8B-B14F-4D97-AF65-F5344CB8AC3E}">
        <p14:creationId xmlns:p14="http://schemas.microsoft.com/office/powerpoint/2010/main" val="4167835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a:extLst>
              <a:ext uri="{FF2B5EF4-FFF2-40B4-BE49-F238E27FC236}">
                <a16:creationId xmlns:a16="http://schemas.microsoft.com/office/drawing/2014/main" id="{4E9B8880-C859-E4A9-1615-05F03FFD6A4F}"/>
              </a:ext>
            </a:extLst>
          </p:cNvPr>
          <p:cNvSpPr txBox="1"/>
          <p:nvPr/>
        </p:nvSpPr>
        <p:spPr>
          <a:xfrm>
            <a:off x="1143000" y="1859340"/>
            <a:ext cx="9906000" cy="3139321"/>
          </a:xfrm>
          <a:prstGeom prst="rect">
            <a:avLst/>
          </a:prstGeom>
          <a:noFill/>
        </p:spPr>
        <p:txBody>
          <a:bodyPr wrap="square" rtlCol="0">
            <a:spAutoFit/>
          </a:bodyPr>
          <a:lstStyle/>
          <a:p>
            <a:pPr marL="285750" indent="-285750" algn="just">
              <a:buFont typeface="Arial" panose="020B0604020202020204" pitchFamily="34" charset="0"/>
              <a:buChar char="•"/>
            </a:pPr>
            <a:r>
              <a:rPr lang="fr-FR" dirty="0">
                <a:latin typeface="Calibri" panose="020F0502020204030204" pitchFamily="34" charset="0"/>
                <a:cs typeface="Calibri" panose="020F0502020204030204" pitchFamily="34" charset="0"/>
                <a:sym typeface="Wingdings" panose="05000000000000000000" pitchFamily="2" charset="2"/>
              </a:rPr>
              <a:t>Lors de la remontée, la baisse de la pression ambiante fait que l’organisme passe de l’état de sous-saturation à un état de sur-saturation pouvant nécessiter des paliers obligatoires, pour éviter de se trouver en état de sursaturation critique, avant de pouvoir ressortir de l’eau.</a:t>
            </a:r>
          </a:p>
          <a:p>
            <a:pPr marL="285750" indent="-285750" algn="just">
              <a:buFont typeface="Arial" panose="020B0604020202020204" pitchFamily="34" charset="0"/>
              <a:buChar char="•"/>
            </a:pPr>
            <a:endParaRPr lang="fr-FR" dirty="0">
              <a:latin typeface="Calibri" panose="020F0502020204030204" pitchFamily="34" charset="0"/>
              <a:cs typeface="Calibri" panose="020F0502020204030204" pitchFamily="34" charset="0"/>
              <a:sym typeface="Wingdings" panose="05000000000000000000" pitchFamily="2" charset="2"/>
            </a:endParaRPr>
          </a:p>
          <a:p>
            <a:pPr marL="285750" indent="-285750" algn="just">
              <a:buFont typeface="Arial" panose="020B0604020202020204" pitchFamily="34" charset="0"/>
              <a:buChar char="•"/>
            </a:pPr>
            <a:endParaRPr lang="fr-FR" dirty="0">
              <a:latin typeface="Calibri" panose="020F0502020204030204" pitchFamily="34" charset="0"/>
              <a:cs typeface="Calibri" panose="020F0502020204030204" pitchFamily="34" charset="0"/>
              <a:sym typeface="Wingdings" panose="05000000000000000000" pitchFamily="2" charset="2"/>
            </a:endParaRPr>
          </a:p>
          <a:p>
            <a:pPr marL="285750" indent="-285750" algn="just">
              <a:buFont typeface="Arial" panose="020B0604020202020204" pitchFamily="34" charset="0"/>
              <a:buChar char="•"/>
            </a:pPr>
            <a:r>
              <a:rPr lang="fr-FR" dirty="0">
                <a:latin typeface="Calibri" panose="020F0502020204030204" pitchFamily="34" charset="0"/>
                <a:cs typeface="Calibri" panose="020F0502020204030204" pitchFamily="34" charset="0"/>
                <a:sym typeface="Wingdings" panose="05000000000000000000" pitchFamily="2" charset="2"/>
              </a:rPr>
              <a:t>A partir du moment où le corps se retrouve en milieu hyperbare, avec respiration d’air comprimé, celui-ci se charge en azote. Cette charge va dépendre de la profondeur et du temps d’exposition. Comme vu précédemment, si cette charge est trop conséquente alors le plongeur devra faire un ou plusieurs paliers lors de la remontée. Si cette charge est moindre il pourra potentiellement ressortir de l’eau sans avoir de palier obligatoire à réaliser, cependant son organisme aura tout de même chargé/emmagasiné de l’azote et sera donc en </a:t>
            </a:r>
            <a:r>
              <a:rPr lang="fr-FR" dirty="0" err="1">
                <a:latin typeface="Calibri" panose="020F0502020204030204" pitchFamily="34" charset="0"/>
                <a:cs typeface="Calibri" panose="020F0502020204030204" pitchFamily="34" charset="0"/>
                <a:sym typeface="Wingdings" panose="05000000000000000000" pitchFamily="2" charset="2"/>
              </a:rPr>
              <a:t>sur-saturation</a:t>
            </a:r>
            <a:r>
              <a:rPr lang="fr-FR" dirty="0">
                <a:latin typeface="Calibri" panose="020F0502020204030204" pitchFamily="34" charset="0"/>
                <a:cs typeface="Calibri" panose="020F0502020204030204" pitchFamily="34" charset="0"/>
                <a:sym typeface="Wingdings" panose="05000000000000000000" pitchFamily="2" charset="2"/>
              </a:rPr>
              <a:t> vis-à-vis du retour surface.</a:t>
            </a:r>
            <a:endParaRPr lang="fr-F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4202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3" end="3"/>
                                            </p:txEl>
                                          </p:spTgt>
                                        </p:tgtEl>
                                        <p:attrNameLst>
                                          <p:attrName>style.visibility</p:attrName>
                                        </p:attrNameLst>
                                      </p:cBhvr>
                                      <p:to>
                                        <p:strVal val="visible"/>
                                      </p:to>
                                    </p:set>
                                    <p:animEffect transition="in" filter="fade">
                                      <p:cBhvr>
                                        <p:cTn id="12"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99CE90-A5C4-3A2B-94B4-D408DFDB7ED0}"/>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3A9DB323-1B09-682D-7B3C-644FBB6E2A77}"/>
              </a:ext>
            </a:extLst>
          </p:cNvPr>
          <p:cNvSpPr txBox="1"/>
          <p:nvPr/>
        </p:nvSpPr>
        <p:spPr>
          <a:xfrm>
            <a:off x="1143000" y="2846900"/>
            <a:ext cx="9906000" cy="584775"/>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fr-FR" sz="3200" b="1" dirty="0">
                <a:ln/>
                <a:solidFill>
                  <a:schemeClr val="accent4"/>
                </a:solidFill>
                <a:latin typeface="Calibri" panose="020F0502020204030204" pitchFamily="34" charset="0"/>
                <a:cs typeface="Calibri" panose="020F0502020204030204" pitchFamily="34" charset="0"/>
              </a:rPr>
              <a:t>Avant de remonter du fond nous sommes à saturation</a:t>
            </a:r>
          </a:p>
        </p:txBody>
      </p:sp>
      <p:sp>
        <p:nvSpPr>
          <p:cNvPr id="2" name="Rectangle 1">
            <a:extLst>
              <a:ext uri="{FF2B5EF4-FFF2-40B4-BE49-F238E27FC236}">
                <a16:creationId xmlns:a16="http://schemas.microsoft.com/office/drawing/2014/main" id="{6A55F3E7-2589-E34B-B7B1-3333501F7FE7}"/>
              </a:ext>
            </a:extLst>
          </p:cNvPr>
          <p:cNvSpPr/>
          <p:nvPr/>
        </p:nvSpPr>
        <p:spPr>
          <a:xfrm>
            <a:off x="5207943" y="3862485"/>
            <a:ext cx="1776117" cy="707886"/>
          </a:xfrm>
          <a:prstGeom prst="rect">
            <a:avLst/>
          </a:prstGeom>
          <a:noFill/>
        </p:spPr>
        <p:txBody>
          <a:bodyPr wrap="square" lIns="91440" tIns="45720" rIns="91440" bIns="45720">
            <a:spAutoFit/>
          </a:bodyPr>
          <a:lstStyle/>
          <a:p>
            <a:pPr algn="ctr"/>
            <a:r>
              <a:rPr lang="fr-FR" sz="4000" b="1" dirty="0">
                <a:ln w="6600">
                  <a:solidFill>
                    <a:schemeClr val="accent2"/>
                  </a:solidFill>
                  <a:prstDash val="solid"/>
                </a:ln>
                <a:solidFill>
                  <a:srgbClr val="FFFFFF"/>
                </a:solidFill>
                <a:effectLst>
                  <a:outerShdw dist="38100" dir="2700000" algn="tl" rotWithShape="0">
                    <a:schemeClr val="accent2"/>
                  </a:outerShdw>
                </a:effectLst>
              </a:rPr>
              <a:t>Faux</a:t>
            </a:r>
          </a:p>
        </p:txBody>
      </p:sp>
    </p:spTree>
    <p:extLst>
      <p:ext uri="{BB962C8B-B14F-4D97-AF65-F5344CB8AC3E}">
        <p14:creationId xmlns:p14="http://schemas.microsoft.com/office/powerpoint/2010/main" val="821209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descr="Fond sous-marin réaliste. Océan en eau profonde, mer sous le niveau de  l&amp;#39;eau, rayons de soleil horizon des vagues bleues. Concept de vecteur  3D de surface de l&amp;#39;eau 562130 Art vectoriel chez">
            <a:extLst>
              <a:ext uri="{FF2B5EF4-FFF2-40B4-BE49-F238E27FC236}">
                <a16:creationId xmlns:a16="http://schemas.microsoft.com/office/drawing/2014/main" id="{F4EAE0D1-E3E7-ECB7-218B-4B1B7DC43BE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2050"/>
          <a:stretch/>
        </p:blipFill>
        <p:spPr bwMode="auto">
          <a:xfrm>
            <a:off x="1143000" y="701996"/>
            <a:ext cx="9906000" cy="5805734"/>
          </a:xfrm>
          <a:prstGeom prst="rect">
            <a:avLst/>
          </a:prstGeom>
          <a:noFill/>
          <a:extLst>
            <a:ext uri="{909E8E84-426E-40DD-AFC4-6F175D3DCCD1}">
              <a14:hiddenFill xmlns:a14="http://schemas.microsoft.com/office/drawing/2010/main">
                <a:solidFill>
                  <a:srgbClr val="FFFFFF"/>
                </a:solidFill>
              </a14:hiddenFill>
            </a:ext>
          </a:extLst>
        </p:spPr>
      </p:pic>
      <p:sp>
        <p:nvSpPr>
          <p:cNvPr id="11" name="ZoneTexte 10">
            <a:extLst>
              <a:ext uri="{FF2B5EF4-FFF2-40B4-BE49-F238E27FC236}">
                <a16:creationId xmlns:a16="http://schemas.microsoft.com/office/drawing/2014/main" id="{4E9B8880-C859-E4A9-1615-05F03FFD6A4F}"/>
              </a:ext>
            </a:extLst>
          </p:cNvPr>
          <p:cNvSpPr txBox="1"/>
          <p:nvPr/>
        </p:nvSpPr>
        <p:spPr>
          <a:xfrm>
            <a:off x="7965832" y="23446"/>
            <a:ext cx="4103072" cy="646331"/>
          </a:xfrm>
          <a:prstGeom prst="rect">
            <a:avLst/>
          </a:prstGeom>
          <a:noFill/>
        </p:spPr>
        <p:txBody>
          <a:bodyPr wrap="square" rtlCol="0">
            <a:spAutoFit/>
          </a:bodyPr>
          <a:lstStyle/>
          <a:p>
            <a:pPr algn="r"/>
            <a:r>
              <a:rPr lang="fr-FR" b="1" dirty="0">
                <a:latin typeface="Calibri" panose="020F0502020204030204" pitchFamily="34" charset="0"/>
                <a:cs typeface="Calibri" panose="020F0502020204030204" pitchFamily="34" charset="0"/>
              </a:rPr>
              <a:t>Plongée avec paliers obligatoire</a:t>
            </a:r>
          </a:p>
          <a:p>
            <a:pPr algn="r"/>
            <a:r>
              <a:rPr lang="fr-FR" b="1" dirty="0">
                <a:latin typeface="Calibri" panose="020F0502020204030204" pitchFamily="34" charset="0"/>
                <a:cs typeface="Calibri" panose="020F0502020204030204" pitchFamily="34" charset="0"/>
              </a:rPr>
              <a:t>(40m avec 20’ temps fond)  (C2,5 + C10) </a:t>
            </a:r>
            <a:r>
              <a:rPr lang="fr-FR" dirty="0">
                <a:latin typeface="Calibri" panose="020F0502020204030204" pitchFamily="34" charset="0"/>
                <a:cs typeface="Calibri" panose="020F0502020204030204" pitchFamily="34" charset="0"/>
              </a:rPr>
              <a:t>:</a:t>
            </a:r>
          </a:p>
        </p:txBody>
      </p:sp>
      <p:cxnSp>
        <p:nvCxnSpPr>
          <p:cNvPr id="9" name="Connecteur droit 8">
            <a:extLst>
              <a:ext uri="{FF2B5EF4-FFF2-40B4-BE49-F238E27FC236}">
                <a16:creationId xmlns:a16="http://schemas.microsoft.com/office/drawing/2014/main" id="{19B0DC8C-955C-9B70-B730-9BC9D9E13568}"/>
              </a:ext>
            </a:extLst>
          </p:cNvPr>
          <p:cNvCxnSpPr>
            <a:cxnSpLocks/>
          </p:cNvCxnSpPr>
          <p:nvPr/>
        </p:nvCxnSpPr>
        <p:spPr>
          <a:xfrm>
            <a:off x="1778621" y="1509843"/>
            <a:ext cx="683071" cy="4277449"/>
          </a:xfrm>
          <a:prstGeom prst="line">
            <a:avLst/>
          </a:prstGeom>
          <a:ln w="57150">
            <a:solidFill>
              <a:srgbClr val="FFFF00"/>
            </a:solidFill>
          </a:ln>
        </p:spPr>
        <p:style>
          <a:lnRef idx="1">
            <a:schemeClr val="accent6"/>
          </a:lnRef>
          <a:fillRef idx="0">
            <a:schemeClr val="accent6"/>
          </a:fillRef>
          <a:effectRef idx="0">
            <a:schemeClr val="accent6"/>
          </a:effectRef>
          <a:fontRef idx="minor">
            <a:schemeClr val="tx1"/>
          </a:fontRef>
        </p:style>
      </p:cxnSp>
      <p:cxnSp>
        <p:nvCxnSpPr>
          <p:cNvPr id="14" name="Connecteur droit 13">
            <a:extLst>
              <a:ext uri="{FF2B5EF4-FFF2-40B4-BE49-F238E27FC236}">
                <a16:creationId xmlns:a16="http://schemas.microsoft.com/office/drawing/2014/main" id="{78BC136F-718E-B7B5-1AC0-950A16D5DBE2}"/>
              </a:ext>
            </a:extLst>
          </p:cNvPr>
          <p:cNvCxnSpPr>
            <a:cxnSpLocks/>
          </p:cNvCxnSpPr>
          <p:nvPr/>
        </p:nvCxnSpPr>
        <p:spPr>
          <a:xfrm>
            <a:off x="2500314" y="5784043"/>
            <a:ext cx="5762625" cy="0"/>
          </a:xfrm>
          <a:prstGeom prst="line">
            <a:avLst/>
          </a:prstGeom>
          <a:ln w="57150">
            <a:solidFill>
              <a:srgbClr val="FFFF00"/>
            </a:solidFill>
          </a:ln>
        </p:spPr>
        <p:style>
          <a:lnRef idx="1">
            <a:schemeClr val="accent6"/>
          </a:lnRef>
          <a:fillRef idx="0">
            <a:schemeClr val="accent6"/>
          </a:fillRef>
          <a:effectRef idx="0">
            <a:schemeClr val="accent6"/>
          </a:effectRef>
          <a:fontRef idx="minor">
            <a:schemeClr val="tx1"/>
          </a:fontRef>
        </p:style>
      </p:cxnSp>
      <p:cxnSp>
        <p:nvCxnSpPr>
          <p:cNvPr id="17" name="Connecteur droit 16">
            <a:extLst>
              <a:ext uri="{FF2B5EF4-FFF2-40B4-BE49-F238E27FC236}">
                <a16:creationId xmlns:a16="http://schemas.microsoft.com/office/drawing/2014/main" id="{1FE082E2-27D6-EB7B-E0D0-67FA8B754D80}"/>
              </a:ext>
            </a:extLst>
          </p:cNvPr>
          <p:cNvCxnSpPr/>
          <p:nvPr/>
        </p:nvCxnSpPr>
        <p:spPr>
          <a:xfrm flipH="1">
            <a:off x="9700260" y="1509842"/>
            <a:ext cx="716280" cy="708102"/>
          </a:xfrm>
          <a:prstGeom prst="line">
            <a:avLst/>
          </a:prstGeom>
          <a:ln w="57150">
            <a:solidFill>
              <a:srgbClr val="FFFF00"/>
            </a:solidFill>
          </a:ln>
        </p:spPr>
        <p:style>
          <a:lnRef idx="1">
            <a:schemeClr val="accent6"/>
          </a:lnRef>
          <a:fillRef idx="0">
            <a:schemeClr val="accent6"/>
          </a:fillRef>
          <a:effectRef idx="0">
            <a:schemeClr val="accent6"/>
          </a:effectRef>
          <a:fontRef idx="minor">
            <a:schemeClr val="tx1"/>
          </a:fontRef>
        </p:style>
      </p:cxnSp>
      <p:cxnSp>
        <p:nvCxnSpPr>
          <p:cNvPr id="18" name="Connecteur droit 17">
            <a:extLst>
              <a:ext uri="{FF2B5EF4-FFF2-40B4-BE49-F238E27FC236}">
                <a16:creationId xmlns:a16="http://schemas.microsoft.com/office/drawing/2014/main" id="{3D72BCEA-3CED-56C8-D2BE-F7861D92A6EE}"/>
              </a:ext>
            </a:extLst>
          </p:cNvPr>
          <p:cNvCxnSpPr>
            <a:cxnSpLocks/>
          </p:cNvCxnSpPr>
          <p:nvPr/>
        </p:nvCxnSpPr>
        <p:spPr>
          <a:xfrm flipH="1">
            <a:off x="8254597" y="2217945"/>
            <a:ext cx="722716" cy="3581199"/>
          </a:xfrm>
          <a:prstGeom prst="line">
            <a:avLst/>
          </a:prstGeom>
          <a:ln w="57150">
            <a:solidFill>
              <a:srgbClr val="FFFF00"/>
            </a:solidFill>
          </a:ln>
        </p:spPr>
        <p:style>
          <a:lnRef idx="1">
            <a:schemeClr val="accent6"/>
          </a:lnRef>
          <a:fillRef idx="0">
            <a:schemeClr val="accent6"/>
          </a:fillRef>
          <a:effectRef idx="0">
            <a:schemeClr val="accent6"/>
          </a:effectRef>
          <a:fontRef idx="minor">
            <a:schemeClr val="tx1"/>
          </a:fontRef>
        </p:style>
      </p:cxnSp>
      <p:cxnSp>
        <p:nvCxnSpPr>
          <p:cNvPr id="25" name="Connecteur droit 24">
            <a:extLst>
              <a:ext uri="{FF2B5EF4-FFF2-40B4-BE49-F238E27FC236}">
                <a16:creationId xmlns:a16="http://schemas.microsoft.com/office/drawing/2014/main" id="{05D65340-7524-CFC0-C4CD-10A355294323}"/>
              </a:ext>
            </a:extLst>
          </p:cNvPr>
          <p:cNvCxnSpPr/>
          <p:nvPr/>
        </p:nvCxnSpPr>
        <p:spPr>
          <a:xfrm>
            <a:off x="8982076" y="2217944"/>
            <a:ext cx="718185" cy="0"/>
          </a:xfrm>
          <a:prstGeom prst="line">
            <a:avLst/>
          </a:prstGeom>
          <a:ln w="57150">
            <a:solidFill>
              <a:srgbClr val="FFFF00"/>
            </a:solidFill>
          </a:ln>
        </p:spPr>
        <p:style>
          <a:lnRef idx="1">
            <a:schemeClr val="accent6"/>
          </a:lnRef>
          <a:fillRef idx="0">
            <a:schemeClr val="accent6"/>
          </a:fillRef>
          <a:effectRef idx="0">
            <a:schemeClr val="accent6"/>
          </a:effectRef>
          <a:fontRef idx="minor">
            <a:schemeClr val="tx1"/>
          </a:fontRef>
        </p:style>
      </p:cxnSp>
      <p:cxnSp>
        <p:nvCxnSpPr>
          <p:cNvPr id="4" name="Connecteur droit 3">
            <a:extLst>
              <a:ext uri="{FF2B5EF4-FFF2-40B4-BE49-F238E27FC236}">
                <a16:creationId xmlns:a16="http://schemas.microsoft.com/office/drawing/2014/main" id="{6CD755CB-D6AD-DC6D-D062-8771319A3CDD}"/>
              </a:ext>
            </a:extLst>
          </p:cNvPr>
          <p:cNvCxnSpPr/>
          <p:nvPr/>
        </p:nvCxnSpPr>
        <p:spPr>
          <a:xfrm flipV="1">
            <a:off x="3214687" y="5598306"/>
            <a:ext cx="0" cy="361950"/>
          </a:xfrm>
          <a:prstGeom prst="line">
            <a:avLst/>
          </a:prstGeom>
          <a:ln w="57150">
            <a:solidFill>
              <a:srgbClr val="7030A0"/>
            </a:solidFill>
          </a:ln>
        </p:spPr>
        <p:style>
          <a:lnRef idx="2">
            <a:schemeClr val="accent1"/>
          </a:lnRef>
          <a:fillRef idx="0">
            <a:schemeClr val="accent1"/>
          </a:fillRef>
          <a:effectRef idx="1">
            <a:schemeClr val="accent1"/>
          </a:effectRef>
          <a:fontRef idx="minor">
            <a:schemeClr val="tx1"/>
          </a:fontRef>
        </p:style>
      </p:cxnSp>
      <p:cxnSp>
        <p:nvCxnSpPr>
          <p:cNvPr id="7" name="Connecteur droit 6">
            <a:extLst>
              <a:ext uri="{FF2B5EF4-FFF2-40B4-BE49-F238E27FC236}">
                <a16:creationId xmlns:a16="http://schemas.microsoft.com/office/drawing/2014/main" id="{B3C95C84-042B-BCCC-90A5-545994AF3E21}"/>
              </a:ext>
            </a:extLst>
          </p:cNvPr>
          <p:cNvCxnSpPr/>
          <p:nvPr/>
        </p:nvCxnSpPr>
        <p:spPr>
          <a:xfrm flipV="1">
            <a:off x="3936214" y="5598306"/>
            <a:ext cx="0" cy="361950"/>
          </a:xfrm>
          <a:prstGeom prst="line">
            <a:avLst/>
          </a:prstGeom>
          <a:ln w="57150">
            <a:solidFill>
              <a:srgbClr val="7030A0"/>
            </a:solidFill>
          </a:ln>
        </p:spPr>
        <p:style>
          <a:lnRef idx="2">
            <a:schemeClr val="accent1"/>
          </a:lnRef>
          <a:fillRef idx="0">
            <a:schemeClr val="accent1"/>
          </a:fillRef>
          <a:effectRef idx="1">
            <a:schemeClr val="accent1"/>
          </a:effectRef>
          <a:fontRef idx="minor">
            <a:schemeClr val="tx1"/>
          </a:fontRef>
        </p:style>
      </p:cxnSp>
      <p:cxnSp>
        <p:nvCxnSpPr>
          <p:cNvPr id="10" name="Connecteur droit 9">
            <a:extLst>
              <a:ext uri="{FF2B5EF4-FFF2-40B4-BE49-F238E27FC236}">
                <a16:creationId xmlns:a16="http://schemas.microsoft.com/office/drawing/2014/main" id="{A227AF7E-DEF5-0C5B-8547-8E8773BD0A78}"/>
              </a:ext>
            </a:extLst>
          </p:cNvPr>
          <p:cNvCxnSpPr/>
          <p:nvPr/>
        </p:nvCxnSpPr>
        <p:spPr>
          <a:xfrm flipV="1">
            <a:off x="4655343" y="5600687"/>
            <a:ext cx="0" cy="361950"/>
          </a:xfrm>
          <a:prstGeom prst="line">
            <a:avLst/>
          </a:prstGeom>
          <a:ln w="57150">
            <a:solidFill>
              <a:srgbClr val="7030A0"/>
            </a:solidFill>
          </a:ln>
        </p:spPr>
        <p:style>
          <a:lnRef idx="2">
            <a:schemeClr val="accent1"/>
          </a:lnRef>
          <a:fillRef idx="0">
            <a:schemeClr val="accent1"/>
          </a:fillRef>
          <a:effectRef idx="1">
            <a:schemeClr val="accent1"/>
          </a:effectRef>
          <a:fontRef idx="minor">
            <a:schemeClr val="tx1"/>
          </a:fontRef>
        </p:style>
      </p:cxnSp>
      <p:cxnSp>
        <p:nvCxnSpPr>
          <p:cNvPr id="12" name="Connecteur droit 11">
            <a:extLst>
              <a:ext uri="{FF2B5EF4-FFF2-40B4-BE49-F238E27FC236}">
                <a16:creationId xmlns:a16="http://schemas.microsoft.com/office/drawing/2014/main" id="{3B691A8A-C152-4E4B-7419-5D93C62811B0}"/>
              </a:ext>
            </a:extLst>
          </p:cNvPr>
          <p:cNvCxnSpPr/>
          <p:nvPr/>
        </p:nvCxnSpPr>
        <p:spPr>
          <a:xfrm flipV="1">
            <a:off x="5379243" y="5598306"/>
            <a:ext cx="0" cy="361950"/>
          </a:xfrm>
          <a:prstGeom prst="line">
            <a:avLst/>
          </a:prstGeom>
          <a:ln w="57150">
            <a:solidFill>
              <a:srgbClr val="7030A0"/>
            </a:solidFill>
          </a:ln>
        </p:spPr>
        <p:style>
          <a:lnRef idx="2">
            <a:schemeClr val="accent1"/>
          </a:lnRef>
          <a:fillRef idx="0">
            <a:schemeClr val="accent1"/>
          </a:fillRef>
          <a:effectRef idx="1">
            <a:schemeClr val="accent1"/>
          </a:effectRef>
          <a:fontRef idx="minor">
            <a:schemeClr val="tx1"/>
          </a:fontRef>
        </p:style>
      </p:cxnSp>
      <p:cxnSp>
        <p:nvCxnSpPr>
          <p:cNvPr id="13" name="Connecteur droit 12">
            <a:extLst>
              <a:ext uri="{FF2B5EF4-FFF2-40B4-BE49-F238E27FC236}">
                <a16:creationId xmlns:a16="http://schemas.microsoft.com/office/drawing/2014/main" id="{8766700A-9E2D-6DD2-980C-6EE967BD1BA1}"/>
              </a:ext>
            </a:extLst>
          </p:cNvPr>
          <p:cNvCxnSpPr/>
          <p:nvPr/>
        </p:nvCxnSpPr>
        <p:spPr>
          <a:xfrm flipV="1">
            <a:off x="6096000" y="5603068"/>
            <a:ext cx="0" cy="361950"/>
          </a:xfrm>
          <a:prstGeom prst="line">
            <a:avLst/>
          </a:prstGeom>
          <a:ln w="57150">
            <a:solidFill>
              <a:srgbClr val="7030A0"/>
            </a:solidFill>
          </a:ln>
        </p:spPr>
        <p:style>
          <a:lnRef idx="2">
            <a:schemeClr val="accent1"/>
          </a:lnRef>
          <a:fillRef idx="0">
            <a:schemeClr val="accent1"/>
          </a:fillRef>
          <a:effectRef idx="1">
            <a:schemeClr val="accent1"/>
          </a:effectRef>
          <a:fontRef idx="minor">
            <a:schemeClr val="tx1"/>
          </a:fontRef>
        </p:style>
      </p:cxnSp>
      <p:cxnSp>
        <p:nvCxnSpPr>
          <p:cNvPr id="15" name="Connecteur droit 14">
            <a:extLst>
              <a:ext uri="{FF2B5EF4-FFF2-40B4-BE49-F238E27FC236}">
                <a16:creationId xmlns:a16="http://schemas.microsoft.com/office/drawing/2014/main" id="{3582411C-2D7F-A1E0-8ACC-9F02C7C723FD}"/>
              </a:ext>
            </a:extLst>
          </p:cNvPr>
          <p:cNvCxnSpPr/>
          <p:nvPr/>
        </p:nvCxnSpPr>
        <p:spPr>
          <a:xfrm flipV="1">
            <a:off x="7536655" y="5600687"/>
            <a:ext cx="0" cy="361950"/>
          </a:xfrm>
          <a:prstGeom prst="line">
            <a:avLst/>
          </a:prstGeom>
          <a:ln w="57150">
            <a:solidFill>
              <a:srgbClr val="7030A0"/>
            </a:solidFill>
          </a:ln>
        </p:spPr>
        <p:style>
          <a:lnRef idx="2">
            <a:schemeClr val="accent1"/>
          </a:lnRef>
          <a:fillRef idx="0">
            <a:schemeClr val="accent1"/>
          </a:fillRef>
          <a:effectRef idx="1">
            <a:schemeClr val="accent1"/>
          </a:effectRef>
          <a:fontRef idx="minor">
            <a:schemeClr val="tx1"/>
          </a:fontRef>
        </p:style>
      </p:cxnSp>
      <p:cxnSp>
        <p:nvCxnSpPr>
          <p:cNvPr id="16" name="Connecteur droit 15">
            <a:extLst>
              <a:ext uri="{FF2B5EF4-FFF2-40B4-BE49-F238E27FC236}">
                <a16:creationId xmlns:a16="http://schemas.microsoft.com/office/drawing/2014/main" id="{400142E7-C378-7FC9-568D-EC7213CEAFDE}"/>
              </a:ext>
            </a:extLst>
          </p:cNvPr>
          <p:cNvCxnSpPr/>
          <p:nvPr/>
        </p:nvCxnSpPr>
        <p:spPr>
          <a:xfrm flipV="1">
            <a:off x="8258175" y="5603068"/>
            <a:ext cx="0" cy="361950"/>
          </a:xfrm>
          <a:prstGeom prst="line">
            <a:avLst/>
          </a:prstGeom>
          <a:ln w="57150">
            <a:solidFill>
              <a:srgbClr val="7030A0"/>
            </a:solidFill>
          </a:ln>
        </p:spPr>
        <p:style>
          <a:lnRef idx="2">
            <a:schemeClr val="accent1"/>
          </a:lnRef>
          <a:fillRef idx="0">
            <a:schemeClr val="accent1"/>
          </a:fillRef>
          <a:effectRef idx="1">
            <a:schemeClr val="accent1"/>
          </a:effectRef>
          <a:fontRef idx="minor">
            <a:schemeClr val="tx1"/>
          </a:fontRef>
        </p:style>
      </p:cxnSp>
      <p:cxnSp>
        <p:nvCxnSpPr>
          <p:cNvPr id="19" name="Connecteur droit 18">
            <a:extLst>
              <a:ext uri="{FF2B5EF4-FFF2-40B4-BE49-F238E27FC236}">
                <a16:creationId xmlns:a16="http://schemas.microsoft.com/office/drawing/2014/main" id="{A5D68CBC-9969-8DD8-A2A2-F6A0B9592186}"/>
              </a:ext>
            </a:extLst>
          </p:cNvPr>
          <p:cNvCxnSpPr/>
          <p:nvPr/>
        </p:nvCxnSpPr>
        <p:spPr>
          <a:xfrm flipV="1">
            <a:off x="6817517" y="5598306"/>
            <a:ext cx="0" cy="361950"/>
          </a:xfrm>
          <a:prstGeom prst="line">
            <a:avLst/>
          </a:prstGeom>
          <a:ln w="57150">
            <a:solidFill>
              <a:srgbClr val="7030A0"/>
            </a:solidFill>
          </a:ln>
        </p:spPr>
        <p:style>
          <a:lnRef idx="2">
            <a:schemeClr val="accent1"/>
          </a:lnRef>
          <a:fillRef idx="0">
            <a:schemeClr val="accent1"/>
          </a:fillRef>
          <a:effectRef idx="1">
            <a:schemeClr val="accent1"/>
          </a:effectRef>
          <a:fontRef idx="minor">
            <a:schemeClr val="tx1"/>
          </a:fontRef>
        </p:style>
      </p:cxnSp>
      <p:sp>
        <p:nvSpPr>
          <p:cNvPr id="21" name="ZoneTexte 20">
            <a:extLst>
              <a:ext uri="{FF2B5EF4-FFF2-40B4-BE49-F238E27FC236}">
                <a16:creationId xmlns:a16="http://schemas.microsoft.com/office/drawing/2014/main" id="{11EABB55-EB44-AD9E-9ED0-332536AAED89}"/>
              </a:ext>
            </a:extLst>
          </p:cNvPr>
          <p:cNvSpPr txBox="1"/>
          <p:nvPr/>
        </p:nvSpPr>
        <p:spPr>
          <a:xfrm>
            <a:off x="2936080" y="5275066"/>
            <a:ext cx="571977" cy="369332"/>
          </a:xfrm>
          <a:prstGeom prst="rect">
            <a:avLst/>
          </a:prstGeom>
          <a:noFill/>
        </p:spPr>
        <p:txBody>
          <a:bodyPr wrap="square" rtlCol="0">
            <a:spAutoFit/>
          </a:bodyPr>
          <a:lstStyle/>
          <a:p>
            <a:pPr algn="ctr"/>
            <a:r>
              <a:rPr lang="fr-FR" dirty="0">
                <a:latin typeface="Calibri" panose="020F0502020204030204" pitchFamily="34" charset="0"/>
                <a:cs typeface="Calibri" panose="020F0502020204030204" pitchFamily="34" charset="0"/>
              </a:rPr>
              <a:t>2,5’</a:t>
            </a:r>
          </a:p>
        </p:txBody>
      </p:sp>
      <p:sp>
        <p:nvSpPr>
          <p:cNvPr id="22" name="ZoneTexte 21">
            <a:extLst>
              <a:ext uri="{FF2B5EF4-FFF2-40B4-BE49-F238E27FC236}">
                <a16:creationId xmlns:a16="http://schemas.microsoft.com/office/drawing/2014/main" id="{AC44E52F-A100-F701-B076-07C0C6877762}"/>
              </a:ext>
            </a:extLst>
          </p:cNvPr>
          <p:cNvSpPr txBox="1"/>
          <p:nvPr/>
        </p:nvSpPr>
        <p:spPr>
          <a:xfrm>
            <a:off x="3660216" y="5275066"/>
            <a:ext cx="571977" cy="369332"/>
          </a:xfrm>
          <a:prstGeom prst="rect">
            <a:avLst/>
          </a:prstGeom>
          <a:noFill/>
        </p:spPr>
        <p:txBody>
          <a:bodyPr wrap="square" rtlCol="0">
            <a:spAutoFit/>
          </a:bodyPr>
          <a:lstStyle/>
          <a:p>
            <a:pPr algn="ctr"/>
            <a:r>
              <a:rPr lang="fr-FR" dirty="0">
                <a:latin typeface="Calibri" panose="020F0502020204030204" pitchFamily="34" charset="0"/>
                <a:cs typeface="Calibri" panose="020F0502020204030204" pitchFamily="34" charset="0"/>
              </a:rPr>
              <a:t>5’</a:t>
            </a:r>
          </a:p>
        </p:txBody>
      </p:sp>
      <p:sp>
        <p:nvSpPr>
          <p:cNvPr id="23" name="ZoneTexte 22">
            <a:extLst>
              <a:ext uri="{FF2B5EF4-FFF2-40B4-BE49-F238E27FC236}">
                <a16:creationId xmlns:a16="http://schemas.microsoft.com/office/drawing/2014/main" id="{B96B61F1-C998-5C1F-5F19-67CDDAA6316E}"/>
              </a:ext>
            </a:extLst>
          </p:cNvPr>
          <p:cNvSpPr txBox="1"/>
          <p:nvPr/>
        </p:nvSpPr>
        <p:spPr>
          <a:xfrm>
            <a:off x="4374114" y="5270133"/>
            <a:ext cx="571977" cy="369332"/>
          </a:xfrm>
          <a:prstGeom prst="rect">
            <a:avLst/>
          </a:prstGeom>
          <a:noFill/>
        </p:spPr>
        <p:txBody>
          <a:bodyPr wrap="square" rtlCol="0">
            <a:spAutoFit/>
          </a:bodyPr>
          <a:lstStyle/>
          <a:p>
            <a:pPr algn="ctr"/>
            <a:r>
              <a:rPr lang="fr-FR" dirty="0">
                <a:latin typeface="Calibri" panose="020F0502020204030204" pitchFamily="34" charset="0"/>
                <a:cs typeface="Calibri" panose="020F0502020204030204" pitchFamily="34" charset="0"/>
              </a:rPr>
              <a:t>7,5’</a:t>
            </a:r>
          </a:p>
        </p:txBody>
      </p:sp>
      <p:sp>
        <p:nvSpPr>
          <p:cNvPr id="24" name="ZoneTexte 23">
            <a:extLst>
              <a:ext uri="{FF2B5EF4-FFF2-40B4-BE49-F238E27FC236}">
                <a16:creationId xmlns:a16="http://schemas.microsoft.com/office/drawing/2014/main" id="{CF7595F9-0CAD-A223-3055-2F3BF14F0B7E}"/>
              </a:ext>
            </a:extLst>
          </p:cNvPr>
          <p:cNvSpPr txBox="1"/>
          <p:nvPr/>
        </p:nvSpPr>
        <p:spPr>
          <a:xfrm>
            <a:off x="5094449" y="5270133"/>
            <a:ext cx="571977" cy="369332"/>
          </a:xfrm>
          <a:prstGeom prst="rect">
            <a:avLst/>
          </a:prstGeom>
          <a:noFill/>
        </p:spPr>
        <p:txBody>
          <a:bodyPr wrap="square" rtlCol="0">
            <a:spAutoFit/>
          </a:bodyPr>
          <a:lstStyle/>
          <a:p>
            <a:pPr algn="ctr"/>
            <a:r>
              <a:rPr lang="fr-FR" dirty="0">
                <a:latin typeface="Calibri" panose="020F0502020204030204" pitchFamily="34" charset="0"/>
                <a:cs typeface="Calibri" panose="020F0502020204030204" pitchFamily="34" charset="0"/>
              </a:rPr>
              <a:t>10’</a:t>
            </a:r>
          </a:p>
        </p:txBody>
      </p:sp>
      <p:sp>
        <p:nvSpPr>
          <p:cNvPr id="27" name="ZoneTexte 26">
            <a:extLst>
              <a:ext uri="{FF2B5EF4-FFF2-40B4-BE49-F238E27FC236}">
                <a16:creationId xmlns:a16="http://schemas.microsoft.com/office/drawing/2014/main" id="{432E0E30-7BC1-2EC2-AE63-51BB31AD2C95}"/>
              </a:ext>
            </a:extLst>
          </p:cNvPr>
          <p:cNvSpPr txBox="1"/>
          <p:nvPr/>
        </p:nvSpPr>
        <p:spPr>
          <a:xfrm>
            <a:off x="5746668" y="5270133"/>
            <a:ext cx="710329" cy="369332"/>
          </a:xfrm>
          <a:prstGeom prst="rect">
            <a:avLst/>
          </a:prstGeom>
          <a:noFill/>
        </p:spPr>
        <p:txBody>
          <a:bodyPr wrap="square" rtlCol="0">
            <a:spAutoFit/>
          </a:bodyPr>
          <a:lstStyle/>
          <a:p>
            <a:pPr algn="ctr"/>
            <a:r>
              <a:rPr lang="fr-FR" dirty="0">
                <a:latin typeface="Calibri" panose="020F0502020204030204" pitchFamily="34" charset="0"/>
                <a:cs typeface="Calibri" panose="020F0502020204030204" pitchFamily="34" charset="0"/>
              </a:rPr>
              <a:t>12,5’</a:t>
            </a:r>
          </a:p>
        </p:txBody>
      </p:sp>
      <p:sp>
        <p:nvSpPr>
          <p:cNvPr id="28" name="ZoneTexte 27">
            <a:extLst>
              <a:ext uri="{FF2B5EF4-FFF2-40B4-BE49-F238E27FC236}">
                <a16:creationId xmlns:a16="http://schemas.microsoft.com/office/drawing/2014/main" id="{C4CEDF8C-2D79-1DC2-BF6A-C0A48B2CF0C0}"/>
              </a:ext>
            </a:extLst>
          </p:cNvPr>
          <p:cNvSpPr txBox="1"/>
          <p:nvPr/>
        </p:nvSpPr>
        <p:spPr>
          <a:xfrm>
            <a:off x="6533427" y="5270133"/>
            <a:ext cx="571977" cy="369332"/>
          </a:xfrm>
          <a:prstGeom prst="rect">
            <a:avLst/>
          </a:prstGeom>
          <a:noFill/>
        </p:spPr>
        <p:txBody>
          <a:bodyPr wrap="square" rtlCol="0">
            <a:spAutoFit/>
          </a:bodyPr>
          <a:lstStyle/>
          <a:p>
            <a:pPr algn="ctr"/>
            <a:r>
              <a:rPr lang="fr-FR" dirty="0">
                <a:latin typeface="Calibri" panose="020F0502020204030204" pitchFamily="34" charset="0"/>
                <a:cs typeface="Calibri" panose="020F0502020204030204" pitchFamily="34" charset="0"/>
              </a:rPr>
              <a:t>15’</a:t>
            </a:r>
          </a:p>
        </p:txBody>
      </p:sp>
      <p:sp>
        <p:nvSpPr>
          <p:cNvPr id="29" name="ZoneTexte 28">
            <a:extLst>
              <a:ext uri="{FF2B5EF4-FFF2-40B4-BE49-F238E27FC236}">
                <a16:creationId xmlns:a16="http://schemas.microsoft.com/office/drawing/2014/main" id="{3190F4F0-42A1-3B15-5FD5-CEA3DF8C18B5}"/>
              </a:ext>
            </a:extLst>
          </p:cNvPr>
          <p:cNvSpPr txBox="1"/>
          <p:nvPr/>
        </p:nvSpPr>
        <p:spPr>
          <a:xfrm>
            <a:off x="7181833" y="5270133"/>
            <a:ext cx="714374" cy="369332"/>
          </a:xfrm>
          <a:prstGeom prst="rect">
            <a:avLst/>
          </a:prstGeom>
          <a:noFill/>
        </p:spPr>
        <p:txBody>
          <a:bodyPr wrap="square" rtlCol="0">
            <a:spAutoFit/>
          </a:bodyPr>
          <a:lstStyle/>
          <a:p>
            <a:pPr algn="ctr"/>
            <a:r>
              <a:rPr lang="fr-FR" dirty="0">
                <a:latin typeface="Calibri" panose="020F0502020204030204" pitchFamily="34" charset="0"/>
                <a:cs typeface="Calibri" panose="020F0502020204030204" pitchFamily="34" charset="0"/>
              </a:rPr>
              <a:t>17,5’</a:t>
            </a:r>
          </a:p>
        </p:txBody>
      </p:sp>
      <p:sp>
        <p:nvSpPr>
          <p:cNvPr id="30" name="ZoneTexte 29">
            <a:extLst>
              <a:ext uri="{FF2B5EF4-FFF2-40B4-BE49-F238E27FC236}">
                <a16:creationId xmlns:a16="http://schemas.microsoft.com/office/drawing/2014/main" id="{8143D69D-F32B-02D1-EADE-543F87DDE9A5}"/>
              </a:ext>
            </a:extLst>
          </p:cNvPr>
          <p:cNvSpPr txBox="1"/>
          <p:nvPr/>
        </p:nvSpPr>
        <p:spPr>
          <a:xfrm>
            <a:off x="7968610" y="5274181"/>
            <a:ext cx="571977" cy="369332"/>
          </a:xfrm>
          <a:prstGeom prst="rect">
            <a:avLst/>
          </a:prstGeom>
          <a:noFill/>
        </p:spPr>
        <p:txBody>
          <a:bodyPr wrap="square" rtlCol="0">
            <a:spAutoFit/>
          </a:bodyPr>
          <a:lstStyle/>
          <a:p>
            <a:pPr algn="ctr"/>
            <a:r>
              <a:rPr lang="fr-FR" dirty="0">
                <a:latin typeface="Calibri" panose="020F0502020204030204" pitchFamily="34" charset="0"/>
                <a:cs typeface="Calibri" panose="020F0502020204030204" pitchFamily="34" charset="0"/>
              </a:rPr>
              <a:t>20’</a:t>
            </a:r>
          </a:p>
        </p:txBody>
      </p:sp>
      <p:pic>
        <p:nvPicPr>
          <p:cNvPr id="1030" name="Picture 6" descr="Plongeur 4">
            <a:extLst>
              <a:ext uri="{FF2B5EF4-FFF2-40B4-BE49-F238E27FC236}">
                <a16:creationId xmlns:a16="http://schemas.microsoft.com/office/drawing/2014/main" id="{74750105-B900-C225-964D-CD0AFFF61142}"/>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10000" b="90000" l="10000" r="90000">
                        <a14:backgroundMark x1="19594" y1="8953" x2="46595" y2="26774"/>
                        <a14:backgroundMark x1="46595" y1="26774" x2="48746" y2="27449"/>
                        <a14:backgroundMark x1="50299" y1="24916" x2="59498" y2="13851"/>
                        <a14:backgroundMark x1="59498" y1="13851" x2="59498" y2="13851"/>
                        <a14:backgroundMark x1="59498" y1="14105" x2="33990" y2="5828"/>
                      </a14:backgroundRemoval>
                    </a14:imgEffect>
                  </a14:imgLayer>
                </a14:imgProps>
              </a:ext>
              <a:ext uri="{28A0092B-C50C-407E-A947-70E740481C1C}">
                <a14:useLocalDpi xmlns:a14="http://schemas.microsoft.com/office/drawing/2010/main" val="0"/>
              </a:ext>
            </a:extLst>
          </a:blip>
          <a:srcRect l="16745" t="32325" r="22074" b="31056"/>
          <a:stretch/>
        </p:blipFill>
        <p:spPr bwMode="auto">
          <a:xfrm>
            <a:off x="1339998" y="1330077"/>
            <a:ext cx="872480" cy="369332"/>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0">
            <a:extLst>
              <a:ext uri="{FF2B5EF4-FFF2-40B4-BE49-F238E27FC236}">
                <a16:creationId xmlns:a16="http://schemas.microsoft.com/office/drawing/2014/main" id="{B9013963-7F54-FF9E-136F-4AD84BDE95D0}"/>
              </a:ext>
            </a:extLst>
          </p:cNvPr>
          <p:cNvSpPr/>
          <p:nvPr/>
        </p:nvSpPr>
        <p:spPr>
          <a:xfrm>
            <a:off x="1459533" y="5484158"/>
            <a:ext cx="719311" cy="629971"/>
          </a:xfrm>
          <a:prstGeom prst="rect">
            <a:avLst/>
          </a:prstGeom>
          <a:solidFill>
            <a:schemeClr val="accent6">
              <a:lumMod val="20000"/>
              <a:lumOff val="80000"/>
            </a:scheme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Calibri" panose="020F0502020204030204" pitchFamily="34" charset="0"/>
                <a:cs typeface="Calibri" panose="020F0502020204030204" pitchFamily="34" charset="0"/>
              </a:rPr>
              <a:t>PpN2:</a:t>
            </a:r>
          </a:p>
          <a:p>
            <a:pPr algn="ctr"/>
            <a:r>
              <a:rPr lang="fr-FR" sz="1200" dirty="0">
                <a:solidFill>
                  <a:schemeClr val="tx1"/>
                </a:solidFill>
                <a:latin typeface="Calibri" panose="020F0502020204030204" pitchFamily="34" charset="0"/>
                <a:cs typeface="Calibri" panose="020F0502020204030204" pitchFamily="34" charset="0"/>
              </a:rPr>
              <a:t>3,95b</a:t>
            </a:r>
          </a:p>
        </p:txBody>
      </p:sp>
      <p:sp>
        <p:nvSpPr>
          <p:cNvPr id="37" name="ZoneTexte 36">
            <a:extLst>
              <a:ext uri="{FF2B5EF4-FFF2-40B4-BE49-F238E27FC236}">
                <a16:creationId xmlns:a16="http://schemas.microsoft.com/office/drawing/2014/main" id="{C1DA2B4C-A7C1-CE56-4324-2E2C22537E38}"/>
              </a:ext>
            </a:extLst>
          </p:cNvPr>
          <p:cNvSpPr txBox="1"/>
          <p:nvPr/>
        </p:nvSpPr>
        <p:spPr>
          <a:xfrm>
            <a:off x="3001846" y="2557172"/>
            <a:ext cx="433325" cy="200055"/>
          </a:xfrm>
          <a:prstGeom prst="rect">
            <a:avLst/>
          </a:prstGeom>
          <a:solidFill>
            <a:schemeClr val="accent6">
              <a:lumMod val="20000"/>
              <a:lumOff val="80000"/>
            </a:schemeClr>
          </a:solidFill>
        </p:spPr>
        <p:txBody>
          <a:bodyPr wrap="square" rtlCol="0">
            <a:spAutoFit/>
          </a:bodyPr>
          <a:lstStyle/>
          <a:p>
            <a:pPr algn="ctr"/>
            <a:r>
              <a:rPr lang="fr-FR" sz="700" dirty="0">
                <a:latin typeface="Calibri" panose="020F0502020204030204" pitchFamily="34" charset="0"/>
                <a:cs typeface="Calibri" panose="020F0502020204030204" pitchFamily="34" charset="0"/>
              </a:rPr>
              <a:t>C2,5</a:t>
            </a:r>
          </a:p>
        </p:txBody>
      </p:sp>
      <p:pic>
        <p:nvPicPr>
          <p:cNvPr id="33" name="Image 32">
            <a:extLst>
              <a:ext uri="{FF2B5EF4-FFF2-40B4-BE49-F238E27FC236}">
                <a16:creationId xmlns:a16="http://schemas.microsoft.com/office/drawing/2014/main" id="{7AF1F2CB-CE0B-CB2C-190A-E49D134C7521}"/>
              </a:ext>
            </a:extLst>
          </p:cNvPr>
          <p:cNvPicPr>
            <a:picLocks noChangeAspect="1"/>
          </p:cNvPicPr>
          <p:nvPr/>
        </p:nvPicPr>
        <p:blipFill>
          <a:blip r:embed="rId6"/>
          <a:stretch>
            <a:fillRect/>
          </a:stretch>
        </p:blipFill>
        <p:spPr>
          <a:xfrm>
            <a:off x="3001846" y="2790223"/>
            <a:ext cx="433325" cy="2249649"/>
          </a:xfrm>
          <a:prstGeom prst="rect">
            <a:avLst/>
          </a:prstGeom>
        </p:spPr>
      </p:pic>
      <p:pic>
        <p:nvPicPr>
          <p:cNvPr id="35" name="Image 34">
            <a:extLst>
              <a:ext uri="{FF2B5EF4-FFF2-40B4-BE49-F238E27FC236}">
                <a16:creationId xmlns:a16="http://schemas.microsoft.com/office/drawing/2014/main" id="{54978A56-56FD-58DD-7CFD-C0B06EFC372C}"/>
              </a:ext>
            </a:extLst>
          </p:cNvPr>
          <p:cNvPicPr>
            <a:picLocks noChangeAspect="1"/>
          </p:cNvPicPr>
          <p:nvPr/>
        </p:nvPicPr>
        <p:blipFill>
          <a:blip r:embed="rId7"/>
          <a:stretch>
            <a:fillRect/>
          </a:stretch>
        </p:blipFill>
        <p:spPr>
          <a:xfrm>
            <a:off x="3721313" y="2789871"/>
            <a:ext cx="433324" cy="2250000"/>
          </a:xfrm>
          <a:prstGeom prst="rect">
            <a:avLst/>
          </a:prstGeom>
        </p:spPr>
      </p:pic>
      <p:pic>
        <p:nvPicPr>
          <p:cNvPr id="42" name="Image 41">
            <a:extLst>
              <a:ext uri="{FF2B5EF4-FFF2-40B4-BE49-F238E27FC236}">
                <a16:creationId xmlns:a16="http://schemas.microsoft.com/office/drawing/2014/main" id="{2EEF0E79-1B4D-0136-774B-AEE72CCA587B}"/>
              </a:ext>
            </a:extLst>
          </p:cNvPr>
          <p:cNvPicPr>
            <a:picLocks noChangeAspect="1"/>
          </p:cNvPicPr>
          <p:nvPr/>
        </p:nvPicPr>
        <p:blipFill>
          <a:blip r:embed="rId8"/>
          <a:stretch>
            <a:fillRect/>
          </a:stretch>
        </p:blipFill>
        <p:spPr>
          <a:xfrm>
            <a:off x="4439123" y="2790221"/>
            <a:ext cx="433325" cy="2250000"/>
          </a:xfrm>
          <a:prstGeom prst="rect">
            <a:avLst/>
          </a:prstGeom>
        </p:spPr>
      </p:pic>
      <p:pic>
        <p:nvPicPr>
          <p:cNvPr id="51" name="Image 50">
            <a:extLst>
              <a:ext uri="{FF2B5EF4-FFF2-40B4-BE49-F238E27FC236}">
                <a16:creationId xmlns:a16="http://schemas.microsoft.com/office/drawing/2014/main" id="{6526F9F9-ADD8-0E39-4D24-8D2199637390}"/>
              </a:ext>
            </a:extLst>
          </p:cNvPr>
          <p:cNvPicPr>
            <a:picLocks noChangeAspect="1"/>
          </p:cNvPicPr>
          <p:nvPr/>
        </p:nvPicPr>
        <p:blipFill>
          <a:blip r:embed="rId9"/>
          <a:stretch>
            <a:fillRect/>
          </a:stretch>
        </p:blipFill>
        <p:spPr>
          <a:xfrm>
            <a:off x="4949801" y="2789872"/>
            <a:ext cx="432000" cy="2249997"/>
          </a:xfrm>
          <a:prstGeom prst="rect">
            <a:avLst/>
          </a:prstGeom>
        </p:spPr>
      </p:pic>
      <p:pic>
        <p:nvPicPr>
          <p:cNvPr id="56" name="Image 55">
            <a:extLst>
              <a:ext uri="{FF2B5EF4-FFF2-40B4-BE49-F238E27FC236}">
                <a16:creationId xmlns:a16="http://schemas.microsoft.com/office/drawing/2014/main" id="{F3591B1D-DB94-2EED-DBFB-5271814D0239}"/>
              </a:ext>
            </a:extLst>
          </p:cNvPr>
          <p:cNvPicPr>
            <a:picLocks noChangeAspect="1"/>
          </p:cNvPicPr>
          <p:nvPr/>
        </p:nvPicPr>
        <p:blipFill>
          <a:blip r:embed="rId10"/>
          <a:stretch>
            <a:fillRect/>
          </a:stretch>
        </p:blipFill>
        <p:spPr>
          <a:xfrm>
            <a:off x="5375006" y="2790221"/>
            <a:ext cx="432000" cy="2249646"/>
          </a:xfrm>
          <a:prstGeom prst="rect">
            <a:avLst/>
          </a:prstGeom>
        </p:spPr>
      </p:pic>
      <p:pic>
        <p:nvPicPr>
          <p:cNvPr id="58" name="Image 57">
            <a:extLst>
              <a:ext uri="{FF2B5EF4-FFF2-40B4-BE49-F238E27FC236}">
                <a16:creationId xmlns:a16="http://schemas.microsoft.com/office/drawing/2014/main" id="{2EDF3F58-23D5-AEFB-CEAB-12EE423B331A}"/>
              </a:ext>
            </a:extLst>
          </p:cNvPr>
          <p:cNvPicPr>
            <a:picLocks noChangeAspect="1"/>
          </p:cNvPicPr>
          <p:nvPr/>
        </p:nvPicPr>
        <p:blipFill>
          <a:blip r:embed="rId11"/>
          <a:stretch>
            <a:fillRect/>
          </a:stretch>
        </p:blipFill>
        <p:spPr>
          <a:xfrm>
            <a:off x="5882845" y="2786111"/>
            <a:ext cx="432576" cy="2250000"/>
          </a:xfrm>
          <a:prstGeom prst="rect">
            <a:avLst/>
          </a:prstGeom>
        </p:spPr>
      </p:pic>
      <p:pic>
        <p:nvPicPr>
          <p:cNvPr id="60" name="Image 59">
            <a:extLst>
              <a:ext uri="{FF2B5EF4-FFF2-40B4-BE49-F238E27FC236}">
                <a16:creationId xmlns:a16="http://schemas.microsoft.com/office/drawing/2014/main" id="{D5AA240F-B7A4-B342-37E3-C94718FD1486}"/>
              </a:ext>
            </a:extLst>
          </p:cNvPr>
          <p:cNvPicPr>
            <a:picLocks noChangeAspect="1"/>
          </p:cNvPicPr>
          <p:nvPr/>
        </p:nvPicPr>
        <p:blipFill>
          <a:blip r:embed="rId12"/>
          <a:stretch>
            <a:fillRect/>
          </a:stretch>
        </p:blipFill>
        <p:spPr>
          <a:xfrm>
            <a:off x="6599342" y="2785496"/>
            <a:ext cx="432000" cy="2250000"/>
          </a:xfrm>
          <a:prstGeom prst="rect">
            <a:avLst/>
          </a:prstGeom>
        </p:spPr>
      </p:pic>
      <p:pic>
        <p:nvPicPr>
          <p:cNvPr id="61" name="Image 60">
            <a:extLst>
              <a:ext uri="{FF2B5EF4-FFF2-40B4-BE49-F238E27FC236}">
                <a16:creationId xmlns:a16="http://schemas.microsoft.com/office/drawing/2014/main" id="{4910AE62-278E-A9EE-85D9-6794D2E204D0}"/>
              </a:ext>
            </a:extLst>
          </p:cNvPr>
          <p:cNvPicPr>
            <a:picLocks noChangeAspect="1"/>
          </p:cNvPicPr>
          <p:nvPr/>
        </p:nvPicPr>
        <p:blipFill>
          <a:blip r:embed="rId12"/>
          <a:stretch>
            <a:fillRect/>
          </a:stretch>
        </p:blipFill>
        <p:spPr>
          <a:xfrm>
            <a:off x="7828261" y="2785496"/>
            <a:ext cx="432000" cy="2250000"/>
          </a:xfrm>
          <a:prstGeom prst="rect">
            <a:avLst/>
          </a:prstGeom>
        </p:spPr>
      </p:pic>
      <p:pic>
        <p:nvPicPr>
          <p:cNvPr id="63" name="Image 62">
            <a:extLst>
              <a:ext uri="{FF2B5EF4-FFF2-40B4-BE49-F238E27FC236}">
                <a16:creationId xmlns:a16="http://schemas.microsoft.com/office/drawing/2014/main" id="{F441F082-461F-D678-FA7E-F79939FAB64A}"/>
              </a:ext>
            </a:extLst>
          </p:cNvPr>
          <p:cNvPicPr>
            <a:picLocks noChangeAspect="1"/>
          </p:cNvPicPr>
          <p:nvPr/>
        </p:nvPicPr>
        <p:blipFill>
          <a:blip r:embed="rId13"/>
          <a:stretch>
            <a:fillRect/>
          </a:stretch>
        </p:blipFill>
        <p:spPr>
          <a:xfrm>
            <a:off x="8254726" y="2785496"/>
            <a:ext cx="432000" cy="2250000"/>
          </a:xfrm>
          <a:prstGeom prst="rect">
            <a:avLst/>
          </a:prstGeom>
        </p:spPr>
      </p:pic>
      <p:sp>
        <p:nvSpPr>
          <p:cNvPr id="2" name="Rectangle 1"/>
          <p:cNvSpPr/>
          <p:nvPr/>
        </p:nvSpPr>
        <p:spPr>
          <a:xfrm>
            <a:off x="3001845" y="5048120"/>
            <a:ext cx="433325" cy="307777"/>
          </a:xfrm>
          <a:prstGeom prst="rect">
            <a:avLst/>
          </a:prstGeom>
          <a:solidFill>
            <a:schemeClr val="accent6">
              <a:lumMod val="20000"/>
              <a:lumOff val="80000"/>
            </a:schemeClr>
          </a:solidFill>
        </p:spPr>
        <p:txBody>
          <a:bodyPr wrap="square" rtlCol="0">
            <a:spAutoFit/>
          </a:bodyPr>
          <a:lstStyle/>
          <a:p>
            <a:pPr algn="ctr"/>
            <a:r>
              <a:rPr lang="fr-FR" sz="700" dirty="0">
                <a:latin typeface="Calibri" panose="020F0502020204030204" pitchFamily="34" charset="0"/>
                <a:cs typeface="Calibri" panose="020F0502020204030204" pitchFamily="34" charset="0"/>
              </a:rPr>
              <a:t>Tn2 :</a:t>
            </a:r>
          </a:p>
          <a:p>
            <a:pPr algn="ctr"/>
            <a:r>
              <a:rPr lang="fr-FR" sz="700" dirty="0">
                <a:latin typeface="Calibri" panose="020F0502020204030204" pitchFamily="34" charset="0"/>
                <a:cs typeface="Calibri" panose="020F0502020204030204" pitchFamily="34" charset="0"/>
              </a:rPr>
              <a:t>2,37b</a:t>
            </a:r>
          </a:p>
        </p:txBody>
      </p:sp>
      <p:sp>
        <p:nvSpPr>
          <p:cNvPr id="47" name="Rectangle 46"/>
          <p:cNvSpPr/>
          <p:nvPr/>
        </p:nvSpPr>
        <p:spPr>
          <a:xfrm>
            <a:off x="3721314" y="5048119"/>
            <a:ext cx="433325" cy="307777"/>
          </a:xfrm>
          <a:prstGeom prst="rect">
            <a:avLst/>
          </a:prstGeom>
          <a:solidFill>
            <a:schemeClr val="accent6">
              <a:lumMod val="20000"/>
              <a:lumOff val="80000"/>
            </a:schemeClr>
          </a:solidFill>
        </p:spPr>
        <p:txBody>
          <a:bodyPr wrap="square" rtlCol="0">
            <a:spAutoFit/>
          </a:bodyPr>
          <a:lstStyle/>
          <a:p>
            <a:pPr algn="ctr"/>
            <a:r>
              <a:rPr lang="fr-FR" sz="700" dirty="0">
                <a:latin typeface="Calibri" panose="020F0502020204030204" pitchFamily="34" charset="0"/>
                <a:cs typeface="Calibri" panose="020F0502020204030204" pitchFamily="34" charset="0"/>
              </a:rPr>
              <a:t>Tn2 :</a:t>
            </a:r>
          </a:p>
          <a:p>
            <a:pPr algn="ctr"/>
            <a:r>
              <a:rPr lang="fr-FR" sz="700" dirty="0">
                <a:latin typeface="Calibri" panose="020F0502020204030204" pitchFamily="34" charset="0"/>
                <a:cs typeface="Calibri" panose="020F0502020204030204" pitchFamily="34" charset="0"/>
              </a:rPr>
              <a:t>3,16b</a:t>
            </a:r>
          </a:p>
        </p:txBody>
      </p:sp>
      <p:sp>
        <p:nvSpPr>
          <p:cNvPr id="48" name="Rectangle 47"/>
          <p:cNvSpPr/>
          <p:nvPr/>
        </p:nvSpPr>
        <p:spPr>
          <a:xfrm>
            <a:off x="4438681" y="5048119"/>
            <a:ext cx="433325" cy="307777"/>
          </a:xfrm>
          <a:prstGeom prst="rect">
            <a:avLst/>
          </a:prstGeom>
          <a:solidFill>
            <a:schemeClr val="accent6">
              <a:lumMod val="20000"/>
              <a:lumOff val="80000"/>
            </a:schemeClr>
          </a:solidFill>
        </p:spPr>
        <p:txBody>
          <a:bodyPr wrap="square" rtlCol="0">
            <a:spAutoFit/>
          </a:bodyPr>
          <a:lstStyle/>
          <a:p>
            <a:pPr algn="ctr"/>
            <a:r>
              <a:rPr lang="fr-FR" sz="700" dirty="0">
                <a:latin typeface="Calibri" panose="020F0502020204030204" pitchFamily="34" charset="0"/>
                <a:cs typeface="Calibri" panose="020F0502020204030204" pitchFamily="34" charset="0"/>
              </a:rPr>
              <a:t>Tn2 :</a:t>
            </a:r>
          </a:p>
          <a:p>
            <a:pPr algn="ctr"/>
            <a:r>
              <a:rPr lang="fr-FR" sz="700" dirty="0">
                <a:latin typeface="Calibri" panose="020F0502020204030204" pitchFamily="34" charset="0"/>
                <a:cs typeface="Calibri" panose="020F0502020204030204" pitchFamily="34" charset="0"/>
              </a:rPr>
              <a:t>3,55b</a:t>
            </a:r>
          </a:p>
        </p:txBody>
      </p:sp>
      <p:sp>
        <p:nvSpPr>
          <p:cNvPr id="49" name="Rectangle 48"/>
          <p:cNvSpPr/>
          <p:nvPr/>
        </p:nvSpPr>
        <p:spPr>
          <a:xfrm>
            <a:off x="4949802" y="5048119"/>
            <a:ext cx="433325" cy="307777"/>
          </a:xfrm>
          <a:prstGeom prst="rect">
            <a:avLst/>
          </a:prstGeom>
          <a:solidFill>
            <a:schemeClr val="accent6">
              <a:lumMod val="20000"/>
              <a:lumOff val="80000"/>
            </a:schemeClr>
          </a:solidFill>
        </p:spPr>
        <p:txBody>
          <a:bodyPr wrap="square" rtlCol="0">
            <a:spAutoFit/>
          </a:bodyPr>
          <a:lstStyle/>
          <a:p>
            <a:pPr algn="ctr"/>
            <a:r>
              <a:rPr lang="fr-FR" sz="700" dirty="0">
                <a:latin typeface="Calibri" panose="020F0502020204030204" pitchFamily="34" charset="0"/>
                <a:cs typeface="Calibri" panose="020F0502020204030204" pitchFamily="34" charset="0"/>
              </a:rPr>
              <a:t>Tn2 :</a:t>
            </a:r>
          </a:p>
          <a:p>
            <a:pPr algn="ctr"/>
            <a:r>
              <a:rPr lang="fr-FR" sz="700" dirty="0">
                <a:latin typeface="Calibri" panose="020F0502020204030204" pitchFamily="34" charset="0"/>
                <a:cs typeface="Calibri" panose="020F0502020204030204" pitchFamily="34" charset="0"/>
              </a:rPr>
              <a:t>3,75b</a:t>
            </a:r>
          </a:p>
        </p:txBody>
      </p:sp>
      <p:sp>
        <p:nvSpPr>
          <p:cNvPr id="52" name="Rectangle 51"/>
          <p:cNvSpPr/>
          <p:nvPr/>
        </p:nvSpPr>
        <p:spPr>
          <a:xfrm>
            <a:off x="5373682" y="5048120"/>
            <a:ext cx="433325" cy="307777"/>
          </a:xfrm>
          <a:prstGeom prst="rect">
            <a:avLst/>
          </a:prstGeom>
          <a:solidFill>
            <a:schemeClr val="accent6">
              <a:lumMod val="20000"/>
              <a:lumOff val="80000"/>
            </a:schemeClr>
          </a:solidFill>
        </p:spPr>
        <p:txBody>
          <a:bodyPr wrap="square" rtlCol="0">
            <a:spAutoFit/>
          </a:bodyPr>
          <a:lstStyle/>
          <a:p>
            <a:pPr algn="ctr"/>
            <a:r>
              <a:rPr lang="fr-FR" sz="700" dirty="0">
                <a:latin typeface="Calibri" panose="020F0502020204030204" pitchFamily="34" charset="0"/>
                <a:cs typeface="Calibri" panose="020F0502020204030204" pitchFamily="34" charset="0"/>
              </a:rPr>
              <a:t>Tn2 :</a:t>
            </a:r>
          </a:p>
          <a:p>
            <a:pPr algn="ctr"/>
            <a:r>
              <a:rPr lang="fr-FR" sz="700" dirty="0">
                <a:latin typeface="Calibri" panose="020F0502020204030204" pitchFamily="34" charset="0"/>
                <a:cs typeface="Calibri" panose="020F0502020204030204" pitchFamily="34" charset="0"/>
              </a:rPr>
              <a:t>2,37b</a:t>
            </a:r>
          </a:p>
        </p:txBody>
      </p:sp>
      <p:sp>
        <p:nvSpPr>
          <p:cNvPr id="53" name="Rectangle 52"/>
          <p:cNvSpPr/>
          <p:nvPr/>
        </p:nvSpPr>
        <p:spPr>
          <a:xfrm>
            <a:off x="5885169" y="5048119"/>
            <a:ext cx="433325" cy="307777"/>
          </a:xfrm>
          <a:prstGeom prst="rect">
            <a:avLst/>
          </a:prstGeom>
          <a:solidFill>
            <a:schemeClr val="accent6">
              <a:lumMod val="20000"/>
              <a:lumOff val="80000"/>
            </a:schemeClr>
          </a:solidFill>
        </p:spPr>
        <p:txBody>
          <a:bodyPr wrap="square" rtlCol="0">
            <a:spAutoFit/>
          </a:bodyPr>
          <a:lstStyle/>
          <a:p>
            <a:pPr algn="ctr"/>
            <a:r>
              <a:rPr lang="fr-FR" sz="700" dirty="0">
                <a:latin typeface="Calibri" panose="020F0502020204030204" pitchFamily="34" charset="0"/>
                <a:cs typeface="Calibri" panose="020F0502020204030204" pitchFamily="34" charset="0"/>
              </a:rPr>
              <a:t>Tn2 :</a:t>
            </a:r>
          </a:p>
          <a:p>
            <a:pPr algn="ctr"/>
            <a:r>
              <a:rPr lang="fr-FR" sz="700" dirty="0">
                <a:latin typeface="Calibri" panose="020F0502020204030204" pitchFamily="34" charset="0"/>
                <a:cs typeface="Calibri" panose="020F0502020204030204" pitchFamily="34" charset="0"/>
              </a:rPr>
              <a:t>3,85b</a:t>
            </a:r>
          </a:p>
        </p:txBody>
      </p:sp>
      <p:sp>
        <p:nvSpPr>
          <p:cNvPr id="54" name="Rectangle 53"/>
          <p:cNvSpPr/>
          <p:nvPr/>
        </p:nvSpPr>
        <p:spPr>
          <a:xfrm>
            <a:off x="6598018" y="5048119"/>
            <a:ext cx="433325" cy="307777"/>
          </a:xfrm>
          <a:prstGeom prst="rect">
            <a:avLst/>
          </a:prstGeom>
          <a:solidFill>
            <a:schemeClr val="accent6">
              <a:lumMod val="20000"/>
              <a:lumOff val="80000"/>
            </a:schemeClr>
          </a:solidFill>
        </p:spPr>
        <p:txBody>
          <a:bodyPr wrap="square" rtlCol="0">
            <a:spAutoFit/>
          </a:bodyPr>
          <a:lstStyle/>
          <a:p>
            <a:pPr algn="ctr"/>
            <a:r>
              <a:rPr lang="fr-FR" sz="700" dirty="0">
                <a:latin typeface="Calibri" panose="020F0502020204030204" pitchFamily="34" charset="0"/>
                <a:cs typeface="Calibri" panose="020F0502020204030204" pitchFamily="34" charset="0"/>
              </a:rPr>
              <a:t>Tn2 :</a:t>
            </a:r>
          </a:p>
          <a:p>
            <a:pPr algn="ctr"/>
            <a:r>
              <a:rPr lang="fr-FR" sz="700" dirty="0">
                <a:latin typeface="Calibri" panose="020F0502020204030204" pitchFamily="34" charset="0"/>
                <a:cs typeface="Calibri" panose="020F0502020204030204" pitchFamily="34" charset="0"/>
              </a:rPr>
              <a:t>3,95b</a:t>
            </a:r>
          </a:p>
        </p:txBody>
      </p:sp>
      <p:sp>
        <p:nvSpPr>
          <p:cNvPr id="55" name="Rectangle 54"/>
          <p:cNvSpPr/>
          <p:nvPr/>
        </p:nvSpPr>
        <p:spPr>
          <a:xfrm>
            <a:off x="7826937" y="5048119"/>
            <a:ext cx="433325" cy="307777"/>
          </a:xfrm>
          <a:prstGeom prst="rect">
            <a:avLst/>
          </a:prstGeom>
          <a:solidFill>
            <a:schemeClr val="accent6">
              <a:lumMod val="20000"/>
              <a:lumOff val="80000"/>
            </a:schemeClr>
          </a:solidFill>
        </p:spPr>
        <p:txBody>
          <a:bodyPr wrap="square" rtlCol="0">
            <a:spAutoFit/>
          </a:bodyPr>
          <a:lstStyle/>
          <a:p>
            <a:pPr algn="ctr"/>
            <a:r>
              <a:rPr lang="fr-FR" sz="700" dirty="0">
                <a:latin typeface="Calibri" panose="020F0502020204030204" pitchFamily="34" charset="0"/>
                <a:cs typeface="Calibri" panose="020F0502020204030204" pitchFamily="34" charset="0"/>
              </a:rPr>
              <a:t>Tn2 :</a:t>
            </a:r>
          </a:p>
          <a:p>
            <a:pPr algn="ctr"/>
            <a:r>
              <a:rPr lang="fr-FR" sz="700" dirty="0">
                <a:latin typeface="Calibri" panose="020F0502020204030204" pitchFamily="34" charset="0"/>
                <a:cs typeface="Calibri" panose="020F0502020204030204" pitchFamily="34" charset="0"/>
              </a:rPr>
              <a:t>3,95b</a:t>
            </a:r>
          </a:p>
        </p:txBody>
      </p:sp>
      <p:sp>
        <p:nvSpPr>
          <p:cNvPr id="57" name="Rectangle 56"/>
          <p:cNvSpPr/>
          <p:nvPr/>
        </p:nvSpPr>
        <p:spPr>
          <a:xfrm>
            <a:off x="8262939" y="5048119"/>
            <a:ext cx="433325" cy="307777"/>
          </a:xfrm>
          <a:prstGeom prst="rect">
            <a:avLst/>
          </a:prstGeom>
          <a:solidFill>
            <a:schemeClr val="accent6">
              <a:lumMod val="20000"/>
              <a:lumOff val="80000"/>
            </a:schemeClr>
          </a:solidFill>
        </p:spPr>
        <p:txBody>
          <a:bodyPr wrap="square" rtlCol="0">
            <a:spAutoFit/>
          </a:bodyPr>
          <a:lstStyle/>
          <a:p>
            <a:pPr algn="ctr"/>
            <a:r>
              <a:rPr lang="fr-FR" sz="700" dirty="0">
                <a:latin typeface="Calibri" panose="020F0502020204030204" pitchFamily="34" charset="0"/>
                <a:cs typeface="Calibri" panose="020F0502020204030204" pitchFamily="34" charset="0"/>
              </a:rPr>
              <a:t>Tn2 :</a:t>
            </a:r>
          </a:p>
          <a:p>
            <a:pPr algn="ctr"/>
            <a:r>
              <a:rPr lang="fr-FR" sz="700" dirty="0">
                <a:latin typeface="Calibri" panose="020F0502020204030204" pitchFamily="34" charset="0"/>
                <a:cs typeface="Calibri" panose="020F0502020204030204" pitchFamily="34" charset="0"/>
              </a:rPr>
              <a:t>3,16b</a:t>
            </a:r>
          </a:p>
        </p:txBody>
      </p:sp>
      <p:sp>
        <p:nvSpPr>
          <p:cNvPr id="59" name="ZoneTexte 58">
            <a:extLst>
              <a:ext uri="{FF2B5EF4-FFF2-40B4-BE49-F238E27FC236}">
                <a16:creationId xmlns:a16="http://schemas.microsoft.com/office/drawing/2014/main" id="{C1DA2B4C-A7C1-CE56-4324-2E2C22537E38}"/>
              </a:ext>
            </a:extLst>
          </p:cNvPr>
          <p:cNvSpPr txBox="1"/>
          <p:nvPr/>
        </p:nvSpPr>
        <p:spPr>
          <a:xfrm>
            <a:off x="3719552" y="2557172"/>
            <a:ext cx="433325" cy="200055"/>
          </a:xfrm>
          <a:prstGeom prst="rect">
            <a:avLst/>
          </a:prstGeom>
          <a:solidFill>
            <a:schemeClr val="accent6">
              <a:lumMod val="20000"/>
              <a:lumOff val="80000"/>
            </a:schemeClr>
          </a:solidFill>
        </p:spPr>
        <p:txBody>
          <a:bodyPr wrap="square" rtlCol="0">
            <a:spAutoFit/>
          </a:bodyPr>
          <a:lstStyle/>
          <a:p>
            <a:pPr algn="ctr"/>
            <a:r>
              <a:rPr lang="fr-FR" sz="700" dirty="0">
                <a:latin typeface="Calibri" panose="020F0502020204030204" pitchFamily="34" charset="0"/>
                <a:cs typeface="Calibri" panose="020F0502020204030204" pitchFamily="34" charset="0"/>
              </a:rPr>
              <a:t>C2,5</a:t>
            </a:r>
          </a:p>
        </p:txBody>
      </p:sp>
      <p:sp>
        <p:nvSpPr>
          <p:cNvPr id="62" name="ZoneTexte 61">
            <a:extLst>
              <a:ext uri="{FF2B5EF4-FFF2-40B4-BE49-F238E27FC236}">
                <a16:creationId xmlns:a16="http://schemas.microsoft.com/office/drawing/2014/main" id="{C1DA2B4C-A7C1-CE56-4324-2E2C22537E38}"/>
              </a:ext>
            </a:extLst>
          </p:cNvPr>
          <p:cNvSpPr txBox="1"/>
          <p:nvPr/>
        </p:nvSpPr>
        <p:spPr>
          <a:xfrm>
            <a:off x="4438681" y="2557172"/>
            <a:ext cx="433325" cy="200055"/>
          </a:xfrm>
          <a:prstGeom prst="rect">
            <a:avLst/>
          </a:prstGeom>
          <a:solidFill>
            <a:schemeClr val="accent6">
              <a:lumMod val="20000"/>
              <a:lumOff val="80000"/>
            </a:schemeClr>
          </a:solidFill>
        </p:spPr>
        <p:txBody>
          <a:bodyPr wrap="square" rtlCol="0">
            <a:spAutoFit/>
          </a:bodyPr>
          <a:lstStyle/>
          <a:p>
            <a:pPr algn="ctr"/>
            <a:r>
              <a:rPr lang="fr-FR" sz="700" dirty="0">
                <a:latin typeface="Calibri" panose="020F0502020204030204" pitchFamily="34" charset="0"/>
                <a:cs typeface="Calibri" panose="020F0502020204030204" pitchFamily="34" charset="0"/>
              </a:rPr>
              <a:t>C2,5</a:t>
            </a:r>
          </a:p>
        </p:txBody>
      </p:sp>
      <p:sp>
        <p:nvSpPr>
          <p:cNvPr id="64" name="ZoneTexte 63">
            <a:extLst>
              <a:ext uri="{FF2B5EF4-FFF2-40B4-BE49-F238E27FC236}">
                <a16:creationId xmlns:a16="http://schemas.microsoft.com/office/drawing/2014/main" id="{C1DA2B4C-A7C1-CE56-4324-2E2C22537E38}"/>
              </a:ext>
            </a:extLst>
          </p:cNvPr>
          <p:cNvSpPr txBox="1"/>
          <p:nvPr/>
        </p:nvSpPr>
        <p:spPr>
          <a:xfrm>
            <a:off x="4949802" y="2557171"/>
            <a:ext cx="433325" cy="200055"/>
          </a:xfrm>
          <a:prstGeom prst="rect">
            <a:avLst/>
          </a:prstGeom>
          <a:solidFill>
            <a:schemeClr val="accent6">
              <a:lumMod val="20000"/>
              <a:lumOff val="80000"/>
            </a:schemeClr>
          </a:solidFill>
        </p:spPr>
        <p:txBody>
          <a:bodyPr wrap="square" rtlCol="0">
            <a:spAutoFit/>
          </a:bodyPr>
          <a:lstStyle/>
          <a:p>
            <a:pPr algn="ctr"/>
            <a:r>
              <a:rPr lang="fr-FR" sz="700" dirty="0">
                <a:latin typeface="Calibri" panose="020F0502020204030204" pitchFamily="34" charset="0"/>
                <a:cs typeface="Calibri" panose="020F0502020204030204" pitchFamily="34" charset="0"/>
              </a:rPr>
              <a:t>C2,5</a:t>
            </a:r>
          </a:p>
        </p:txBody>
      </p:sp>
      <p:sp>
        <p:nvSpPr>
          <p:cNvPr id="65" name="ZoneTexte 64">
            <a:extLst>
              <a:ext uri="{FF2B5EF4-FFF2-40B4-BE49-F238E27FC236}">
                <a16:creationId xmlns:a16="http://schemas.microsoft.com/office/drawing/2014/main" id="{C1DA2B4C-A7C1-CE56-4324-2E2C22537E38}"/>
              </a:ext>
            </a:extLst>
          </p:cNvPr>
          <p:cNvSpPr txBox="1"/>
          <p:nvPr/>
        </p:nvSpPr>
        <p:spPr>
          <a:xfrm>
            <a:off x="5374344" y="2557172"/>
            <a:ext cx="433325" cy="200055"/>
          </a:xfrm>
          <a:prstGeom prst="rect">
            <a:avLst/>
          </a:prstGeom>
          <a:solidFill>
            <a:schemeClr val="accent6">
              <a:lumMod val="20000"/>
              <a:lumOff val="80000"/>
            </a:schemeClr>
          </a:solidFill>
        </p:spPr>
        <p:txBody>
          <a:bodyPr wrap="square" rtlCol="0">
            <a:spAutoFit/>
          </a:bodyPr>
          <a:lstStyle/>
          <a:p>
            <a:pPr algn="ctr"/>
            <a:r>
              <a:rPr lang="fr-FR" sz="700" dirty="0">
                <a:latin typeface="Calibri" panose="020F0502020204030204" pitchFamily="34" charset="0"/>
                <a:cs typeface="Calibri" panose="020F0502020204030204" pitchFamily="34" charset="0"/>
              </a:rPr>
              <a:t>C10</a:t>
            </a:r>
          </a:p>
        </p:txBody>
      </p:sp>
      <p:sp>
        <p:nvSpPr>
          <p:cNvPr id="66" name="ZoneTexte 65">
            <a:extLst>
              <a:ext uri="{FF2B5EF4-FFF2-40B4-BE49-F238E27FC236}">
                <a16:creationId xmlns:a16="http://schemas.microsoft.com/office/drawing/2014/main" id="{C1DA2B4C-A7C1-CE56-4324-2E2C22537E38}"/>
              </a:ext>
            </a:extLst>
          </p:cNvPr>
          <p:cNvSpPr txBox="1"/>
          <p:nvPr/>
        </p:nvSpPr>
        <p:spPr>
          <a:xfrm>
            <a:off x="5879338" y="2557172"/>
            <a:ext cx="433325" cy="200055"/>
          </a:xfrm>
          <a:prstGeom prst="rect">
            <a:avLst/>
          </a:prstGeom>
          <a:solidFill>
            <a:schemeClr val="accent6">
              <a:lumMod val="20000"/>
              <a:lumOff val="80000"/>
            </a:schemeClr>
          </a:solidFill>
        </p:spPr>
        <p:txBody>
          <a:bodyPr wrap="square" rtlCol="0">
            <a:spAutoFit/>
          </a:bodyPr>
          <a:lstStyle/>
          <a:p>
            <a:pPr algn="ctr"/>
            <a:r>
              <a:rPr lang="fr-FR" sz="700" dirty="0">
                <a:latin typeface="Calibri" panose="020F0502020204030204" pitchFamily="34" charset="0"/>
                <a:cs typeface="Calibri" panose="020F0502020204030204" pitchFamily="34" charset="0"/>
              </a:rPr>
              <a:t>C2,5</a:t>
            </a:r>
          </a:p>
        </p:txBody>
      </p:sp>
      <p:sp>
        <p:nvSpPr>
          <p:cNvPr id="67" name="ZoneTexte 66">
            <a:extLst>
              <a:ext uri="{FF2B5EF4-FFF2-40B4-BE49-F238E27FC236}">
                <a16:creationId xmlns:a16="http://schemas.microsoft.com/office/drawing/2014/main" id="{C1DA2B4C-A7C1-CE56-4324-2E2C22537E38}"/>
              </a:ext>
            </a:extLst>
          </p:cNvPr>
          <p:cNvSpPr txBox="1"/>
          <p:nvPr/>
        </p:nvSpPr>
        <p:spPr>
          <a:xfrm>
            <a:off x="6598680" y="2557172"/>
            <a:ext cx="433325" cy="200055"/>
          </a:xfrm>
          <a:prstGeom prst="rect">
            <a:avLst/>
          </a:prstGeom>
          <a:solidFill>
            <a:schemeClr val="accent6">
              <a:lumMod val="20000"/>
              <a:lumOff val="80000"/>
            </a:schemeClr>
          </a:solidFill>
        </p:spPr>
        <p:txBody>
          <a:bodyPr wrap="square" rtlCol="0">
            <a:spAutoFit/>
          </a:bodyPr>
          <a:lstStyle/>
          <a:p>
            <a:pPr algn="ctr"/>
            <a:r>
              <a:rPr lang="fr-FR" sz="700" dirty="0">
                <a:latin typeface="Calibri" panose="020F0502020204030204" pitchFamily="34" charset="0"/>
                <a:cs typeface="Calibri" panose="020F0502020204030204" pitchFamily="34" charset="0"/>
              </a:rPr>
              <a:t>C2,5</a:t>
            </a:r>
          </a:p>
        </p:txBody>
      </p:sp>
      <p:sp>
        <p:nvSpPr>
          <p:cNvPr id="68" name="ZoneTexte 67">
            <a:extLst>
              <a:ext uri="{FF2B5EF4-FFF2-40B4-BE49-F238E27FC236}">
                <a16:creationId xmlns:a16="http://schemas.microsoft.com/office/drawing/2014/main" id="{C1DA2B4C-A7C1-CE56-4324-2E2C22537E38}"/>
              </a:ext>
            </a:extLst>
          </p:cNvPr>
          <p:cNvSpPr txBox="1"/>
          <p:nvPr/>
        </p:nvSpPr>
        <p:spPr>
          <a:xfrm>
            <a:off x="7827599" y="2557172"/>
            <a:ext cx="433325" cy="200055"/>
          </a:xfrm>
          <a:prstGeom prst="rect">
            <a:avLst/>
          </a:prstGeom>
          <a:solidFill>
            <a:schemeClr val="accent6">
              <a:lumMod val="20000"/>
              <a:lumOff val="80000"/>
            </a:schemeClr>
          </a:solidFill>
        </p:spPr>
        <p:txBody>
          <a:bodyPr wrap="square" rtlCol="0">
            <a:spAutoFit/>
          </a:bodyPr>
          <a:lstStyle/>
          <a:p>
            <a:pPr algn="ctr"/>
            <a:r>
              <a:rPr lang="fr-FR" sz="700" dirty="0">
                <a:latin typeface="Calibri" panose="020F0502020204030204" pitchFamily="34" charset="0"/>
                <a:cs typeface="Calibri" panose="020F0502020204030204" pitchFamily="34" charset="0"/>
              </a:rPr>
              <a:t>C2,5</a:t>
            </a:r>
          </a:p>
        </p:txBody>
      </p:sp>
      <p:sp>
        <p:nvSpPr>
          <p:cNvPr id="69" name="ZoneTexte 68">
            <a:extLst>
              <a:ext uri="{FF2B5EF4-FFF2-40B4-BE49-F238E27FC236}">
                <a16:creationId xmlns:a16="http://schemas.microsoft.com/office/drawing/2014/main" id="{C1DA2B4C-A7C1-CE56-4324-2E2C22537E38}"/>
              </a:ext>
            </a:extLst>
          </p:cNvPr>
          <p:cNvSpPr txBox="1"/>
          <p:nvPr/>
        </p:nvSpPr>
        <p:spPr>
          <a:xfrm>
            <a:off x="8262939" y="2557172"/>
            <a:ext cx="433325" cy="200055"/>
          </a:xfrm>
          <a:prstGeom prst="rect">
            <a:avLst/>
          </a:prstGeom>
          <a:solidFill>
            <a:schemeClr val="accent6">
              <a:lumMod val="20000"/>
              <a:lumOff val="80000"/>
            </a:schemeClr>
          </a:solidFill>
        </p:spPr>
        <p:txBody>
          <a:bodyPr wrap="square" rtlCol="0">
            <a:spAutoFit/>
          </a:bodyPr>
          <a:lstStyle/>
          <a:p>
            <a:pPr algn="ctr"/>
            <a:r>
              <a:rPr lang="fr-FR" sz="700" dirty="0">
                <a:latin typeface="Calibri" panose="020F0502020204030204" pitchFamily="34" charset="0"/>
                <a:cs typeface="Calibri" panose="020F0502020204030204" pitchFamily="34" charset="0"/>
              </a:rPr>
              <a:t>C10</a:t>
            </a:r>
          </a:p>
        </p:txBody>
      </p:sp>
    </p:spTree>
    <p:extLst>
      <p:ext uri="{BB962C8B-B14F-4D97-AF65-F5344CB8AC3E}">
        <p14:creationId xmlns:p14="http://schemas.microsoft.com/office/powerpoint/2010/main" val="1933742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path" presetSubtype="0" accel="50000" decel="50000" fill="hold" nodeType="clickEffect">
                                  <p:stCondLst>
                                    <p:cond delay="0"/>
                                  </p:stCondLst>
                                  <p:childTnLst>
                                    <p:animMotion origin="layout" path="M -2.30769E-6 3.33333E-6 L 0.06875 0.62361 " pathEditMode="relative" rAng="0" ptsTypes="AA">
                                      <p:cBhvr>
                                        <p:cTn id="6" dur="2000" fill="hold"/>
                                        <p:tgtEl>
                                          <p:spTgt spid="1030"/>
                                        </p:tgtEl>
                                        <p:attrNameLst>
                                          <p:attrName>ppt_x</p:attrName>
                                          <p:attrName>ppt_y</p:attrName>
                                        </p:attrNameLst>
                                      </p:cBhvr>
                                      <p:rCtr x="3429" y="31181"/>
                                    </p:animMotion>
                                  </p:childTnLst>
                                </p:cTn>
                              </p:par>
                            </p:childTnLst>
                          </p:cTn>
                        </p:par>
                        <p:par>
                          <p:cTn id="7" fill="hold">
                            <p:stCondLst>
                              <p:cond delay="2000"/>
                            </p:stCondLst>
                            <p:childTnLst>
                              <p:par>
                                <p:cTn id="8" presetID="10" presetClass="entr" presetSubtype="0" fill="hold" grpId="0" nodeType="after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0.06875 0.62361 L 0.1359 0.62292 " pathEditMode="relative" rAng="0" ptsTypes="AA">
                                      <p:cBhvr>
                                        <p:cTn id="14" dur="2500" fill="hold"/>
                                        <p:tgtEl>
                                          <p:spTgt spid="1030"/>
                                        </p:tgtEl>
                                        <p:attrNameLst>
                                          <p:attrName>ppt_x</p:attrName>
                                          <p:attrName>ppt_y</p:attrName>
                                        </p:attrNameLst>
                                      </p:cBhvr>
                                      <p:rCtr x="3349" y="-46"/>
                                    </p:animMotion>
                                  </p:childTnLst>
                                </p:cTn>
                              </p:par>
                            </p:childTnLst>
                          </p:cTn>
                        </p:par>
                        <p:par>
                          <p:cTn id="15" fill="hold">
                            <p:stCondLst>
                              <p:cond delay="2500"/>
                            </p:stCondLst>
                            <p:childTnLst>
                              <p:par>
                                <p:cTn id="16" presetID="10"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500"/>
                                        <p:tgtEl>
                                          <p:spTgt spid="37"/>
                                        </p:tgtEl>
                                      </p:cBhvr>
                                    </p:animEffect>
                                  </p:childTnLst>
                                </p:cTn>
                              </p:par>
                              <p:par>
                                <p:cTn id="19" presetID="10" presetClass="entr" presetSubtype="0"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fade">
                                      <p:cBhvr>
                                        <p:cTn id="21" dur="500"/>
                                        <p:tgtEl>
                                          <p:spTgt spid="3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path" presetSubtype="0" accel="50000" decel="50000" fill="hold" nodeType="clickEffect">
                                  <p:stCondLst>
                                    <p:cond delay="0"/>
                                  </p:stCondLst>
                                  <p:childTnLst>
                                    <p:animMotion origin="layout" path="M 0.13462 0.62268 L 0.20834 0.62268 " pathEditMode="relative" rAng="0" ptsTypes="AA">
                                      <p:cBhvr>
                                        <p:cTn id="28" dur="2500" fill="hold"/>
                                        <p:tgtEl>
                                          <p:spTgt spid="1030"/>
                                        </p:tgtEl>
                                        <p:attrNameLst>
                                          <p:attrName>ppt_x</p:attrName>
                                          <p:attrName>ppt_y</p:attrName>
                                        </p:attrNameLst>
                                      </p:cBhvr>
                                      <p:rCtr x="3686" y="0"/>
                                    </p:animMotion>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Effect transition="in" filter="fade">
                                      <p:cBhvr>
                                        <p:cTn id="32" dur="500"/>
                                        <p:tgtEl>
                                          <p:spTgt spid="59"/>
                                        </p:tgtEl>
                                      </p:cBhvr>
                                    </p:animEffect>
                                  </p:childTnLst>
                                </p:cTn>
                              </p:par>
                              <p:par>
                                <p:cTn id="33" presetID="10" presetClass="entr" presetSubtype="0" fill="hold" nodeType="with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500"/>
                                        <p:tgtEl>
                                          <p:spTgt spid="3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7"/>
                                        </p:tgtEl>
                                        <p:attrNameLst>
                                          <p:attrName>style.visibility</p:attrName>
                                        </p:attrNameLst>
                                      </p:cBhvr>
                                      <p:to>
                                        <p:strVal val="visible"/>
                                      </p:to>
                                    </p:set>
                                    <p:animEffect transition="in" filter="fade">
                                      <p:cBhvr>
                                        <p:cTn id="38" dur="500"/>
                                        <p:tgtEl>
                                          <p:spTgt spid="47"/>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path" presetSubtype="0" accel="50000" decel="50000" fill="hold" nodeType="clickEffect">
                                  <p:stCondLst>
                                    <p:cond delay="0"/>
                                  </p:stCondLst>
                                  <p:childTnLst>
                                    <p:animMotion origin="layout" path="M 0.20834 0.62314 L 0.28013 0.62314 " pathEditMode="relative" rAng="0" ptsTypes="AA">
                                      <p:cBhvr>
                                        <p:cTn id="42" dur="2500" fill="hold"/>
                                        <p:tgtEl>
                                          <p:spTgt spid="1030"/>
                                        </p:tgtEl>
                                        <p:attrNameLst>
                                          <p:attrName>ppt_x</p:attrName>
                                          <p:attrName>ppt_y</p:attrName>
                                        </p:attrNameLst>
                                      </p:cBhvr>
                                      <p:rCtr x="3590" y="0"/>
                                    </p:animMotion>
                                  </p:childTnLst>
                                </p:cTn>
                              </p:par>
                            </p:childTnLst>
                          </p:cTn>
                        </p:par>
                        <p:par>
                          <p:cTn id="43" fill="hold">
                            <p:stCondLst>
                              <p:cond delay="2500"/>
                            </p:stCondLst>
                            <p:childTnLst>
                              <p:par>
                                <p:cTn id="44" presetID="10" presetClass="entr" presetSubtype="0" fill="hold" grpId="0" nodeType="afterEffect">
                                  <p:stCondLst>
                                    <p:cond delay="0"/>
                                  </p:stCondLst>
                                  <p:childTnLst>
                                    <p:set>
                                      <p:cBhvr>
                                        <p:cTn id="45" dur="1" fill="hold">
                                          <p:stCondLst>
                                            <p:cond delay="0"/>
                                          </p:stCondLst>
                                        </p:cTn>
                                        <p:tgtEl>
                                          <p:spTgt spid="62"/>
                                        </p:tgtEl>
                                        <p:attrNameLst>
                                          <p:attrName>style.visibility</p:attrName>
                                        </p:attrNameLst>
                                      </p:cBhvr>
                                      <p:to>
                                        <p:strVal val="visible"/>
                                      </p:to>
                                    </p:set>
                                    <p:animEffect transition="in" filter="fade">
                                      <p:cBhvr>
                                        <p:cTn id="46" dur="500"/>
                                        <p:tgtEl>
                                          <p:spTgt spid="62"/>
                                        </p:tgtEl>
                                      </p:cBhvr>
                                    </p:animEffect>
                                  </p:childTnLst>
                                </p:cTn>
                              </p:par>
                              <p:par>
                                <p:cTn id="47" presetID="10" presetClass="entr" presetSubtype="0" fill="hold" nodeType="with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500"/>
                                        <p:tgtEl>
                                          <p:spTgt spid="4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fade">
                                      <p:cBhvr>
                                        <p:cTn id="52" dur="500"/>
                                        <p:tgtEl>
                                          <p:spTgt spid="48"/>
                                        </p:tgtEl>
                                      </p:cBhvr>
                                    </p:animEffect>
                                  </p:childTnLst>
                                </p:cTn>
                              </p:par>
                            </p:childTnLst>
                          </p:cTn>
                        </p:par>
                        <p:par>
                          <p:cTn id="53" fill="hold">
                            <p:stCondLst>
                              <p:cond delay="3000"/>
                            </p:stCondLst>
                            <p:childTnLst>
                              <p:par>
                                <p:cTn id="54" presetID="42" presetClass="path" presetSubtype="0" accel="50000" decel="50000" fill="hold" nodeType="afterEffect">
                                  <p:stCondLst>
                                    <p:cond delay="0"/>
                                  </p:stCondLst>
                                  <p:childTnLst>
                                    <p:animMotion origin="layout" path="M 0.28013 0.62268 L 0.35561 0.62268 " pathEditMode="relative" rAng="0" ptsTypes="AA">
                                      <p:cBhvr>
                                        <p:cTn id="55" dur="2000" fill="hold"/>
                                        <p:tgtEl>
                                          <p:spTgt spid="1030"/>
                                        </p:tgtEl>
                                        <p:attrNameLst>
                                          <p:attrName>ppt_x</p:attrName>
                                          <p:attrName>ppt_y</p:attrName>
                                        </p:attrNameLst>
                                      </p:cBhvr>
                                      <p:rCtr x="3766" y="0"/>
                                    </p:animMotion>
                                  </p:childTnLst>
                                </p:cTn>
                              </p:par>
                            </p:childTnLst>
                          </p:cTn>
                        </p:par>
                        <p:par>
                          <p:cTn id="56" fill="hold">
                            <p:stCondLst>
                              <p:cond delay="5000"/>
                            </p:stCondLst>
                            <p:childTnLst>
                              <p:par>
                                <p:cTn id="57" presetID="10" presetClass="entr" presetSubtype="0"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fade">
                                      <p:cBhvr>
                                        <p:cTn id="59" dur="500"/>
                                        <p:tgtEl>
                                          <p:spTgt spid="64"/>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65"/>
                                        </p:tgtEl>
                                        <p:attrNameLst>
                                          <p:attrName>style.visibility</p:attrName>
                                        </p:attrNameLst>
                                      </p:cBhvr>
                                      <p:to>
                                        <p:strVal val="visible"/>
                                      </p:to>
                                    </p:set>
                                    <p:animEffect transition="in" filter="fade">
                                      <p:cBhvr>
                                        <p:cTn id="62" dur="500"/>
                                        <p:tgtEl>
                                          <p:spTgt spid="65"/>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500"/>
                                        <p:tgtEl>
                                          <p:spTgt spid="49"/>
                                        </p:tgtEl>
                                      </p:cBhvr>
                                    </p:animEffect>
                                  </p:childTnLst>
                                </p:cTn>
                              </p:par>
                              <p:par>
                                <p:cTn id="66" presetID="10" presetClass="entr" presetSubtype="0" fill="hold" nodeType="with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fade">
                                      <p:cBhvr>
                                        <p:cTn id="68" dur="500"/>
                                        <p:tgtEl>
                                          <p:spTgt spid="51"/>
                                        </p:tgtEl>
                                      </p:cBhvr>
                                    </p:animEffect>
                                  </p:childTnLst>
                                </p:cTn>
                              </p:par>
                              <p:par>
                                <p:cTn id="69" presetID="10" presetClass="entr" presetSubtype="0" fill="hold" nodeType="withEffect">
                                  <p:stCondLst>
                                    <p:cond delay="0"/>
                                  </p:stCondLst>
                                  <p:childTnLst>
                                    <p:set>
                                      <p:cBhvr>
                                        <p:cTn id="70" dur="1" fill="hold">
                                          <p:stCondLst>
                                            <p:cond delay="0"/>
                                          </p:stCondLst>
                                        </p:cTn>
                                        <p:tgtEl>
                                          <p:spTgt spid="56"/>
                                        </p:tgtEl>
                                        <p:attrNameLst>
                                          <p:attrName>style.visibility</p:attrName>
                                        </p:attrNameLst>
                                      </p:cBhvr>
                                      <p:to>
                                        <p:strVal val="visible"/>
                                      </p:to>
                                    </p:set>
                                    <p:animEffect transition="in" filter="fade">
                                      <p:cBhvr>
                                        <p:cTn id="71" dur="500"/>
                                        <p:tgtEl>
                                          <p:spTgt spid="56"/>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52"/>
                                        </p:tgtEl>
                                        <p:attrNameLst>
                                          <p:attrName>style.visibility</p:attrName>
                                        </p:attrNameLst>
                                      </p:cBhvr>
                                      <p:to>
                                        <p:strVal val="visible"/>
                                      </p:to>
                                    </p:set>
                                    <p:animEffect transition="in" filter="fade">
                                      <p:cBhvr>
                                        <p:cTn id="74" dur="500"/>
                                        <p:tgtEl>
                                          <p:spTgt spid="52"/>
                                        </p:tgtEl>
                                      </p:cBhvr>
                                    </p:animEffect>
                                  </p:childTnLst>
                                </p:cTn>
                              </p:par>
                            </p:childTnLst>
                          </p:cTn>
                        </p:par>
                      </p:childTnLst>
                    </p:cTn>
                  </p:par>
                  <p:par>
                    <p:cTn id="75" fill="hold">
                      <p:stCondLst>
                        <p:cond delay="indefinite"/>
                      </p:stCondLst>
                      <p:childTnLst>
                        <p:par>
                          <p:cTn id="76" fill="hold">
                            <p:stCondLst>
                              <p:cond delay="0"/>
                            </p:stCondLst>
                            <p:childTnLst>
                              <p:par>
                                <p:cTn id="77" presetID="42" presetClass="path" presetSubtype="0" accel="50000" decel="50000" fill="hold" nodeType="clickEffect">
                                  <p:stCondLst>
                                    <p:cond delay="0"/>
                                  </p:stCondLst>
                                  <p:childTnLst>
                                    <p:animMotion origin="layout" path="M 0.35561 0.62314 L 0.42837 0.62314 " pathEditMode="relative" rAng="0" ptsTypes="AA">
                                      <p:cBhvr>
                                        <p:cTn id="78" dur="2000" fill="hold"/>
                                        <p:tgtEl>
                                          <p:spTgt spid="1030"/>
                                        </p:tgtEl>
                                        <p:attrNameLst>
                                          <p:attrName>ppt_x</p:attrName>
                                          <p:attrName>ppt_y</p:attrName>
                                        </p:attrNameLst>
                                      </p:cBhvr>
                                      <p:rCtr x="3638" y="0"/>
                                    </p:animMotion>
                                  </p:childTnLst>
                                </p:cTn>
                              </p:par>
                            </p:childTnLst>
                          </p:cTn>
                        </p:par>
                        <p:par>
                          <p:cTn id="79" fill="hold">
                            <p:stCondLst>
                              <p:cond delay="2000"/>
                            </p:stCondLst>
                            <p:childTnLst>
                              <p:par>
                                <p:cTn id="80" presetID="10" presetClass="entr" presetSubtype="0" fill="hold" grpId="0" nodeType="afterEffect">
                                  <p:stCondLst>
                                    <p:cond delay="0"/>
                                  </p:stCondLst>
                                  <p:childTnLst>
                                    <p:set>
                                      <p:cBhvr>
                                        <p:cTn id="81" dur="1" fill="hold">
                                          <p:stCondLst>
                                            <p:cond delay="0"/>
                                          </p:stCondLst>
                                        </p:cTn>
                                        <p:tgtEl>
                                          <p:spTgt spid="66"/>
                                        </p:tgtEl>
                                        <p:attrNameLst>
                                          <p:attrName>style.visibility</p:attrName>
                                        </p:attrNameLst>
                                      </p:cBhvr>
                                      <p:to>
                                        <p:strVal val="visible"/>
                                      </p:to>
                                    </p:set>
                                    <p:animEffect transition="in" filter="fade">
                                      <p:cBhvr>
                                        <p:cTn id="82" dur="500"/>
                                        <p:tgtEl>
                                          <p:spTgt spid="66"/>
                                        </p:tgtEl>
                                      </p:cBhvr>
                                    </p:animEffect>
                                  </p:childTnLst>
                                </p:cTn>
                              </p:par>
                              <p:par>
                                <p:cTn id="83" presetID="10" presetClass="entr" presetSubtype="0" fill="hold" nodeType="with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fade">
                                      <p:cBhvr>
                                        <p:cTn id="85" dur="500"/>
                                        <p:tgtEl>
                                          <p:spTgt spid="58"/>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53"/>
                                        </p:tgtEl>
                                        <p:attrNameLst>
                                          <p:attrName>style.visibility</p:attrName>
                                        </p:attrNameLst>
                                      </p:cBhvr>
                                      <p:to>
                                        <p:strVal val="visible"/>
                                      </p:to>
                                    </p:set>
                                    <p:animEffect transition="in" filter="fade">
                                      <p:cBhvr>
                                        <p:cTn id="88" dur="500"/>
                                        <p:tgtEl>
                                          <p:spTgt spid="53"/>
                                        </p:tgtEl>
                                      </p:cBhvr>
                                    </p:animEffect>
                                  </p:childTnLst>
                                </p:cTn>
                              </p:par>
                            </p:childTnLst>
                          </p:cTn>
                        </p:par>
                        <p:par>
                          <p:cTn id="89" fill="hold">
                            <p:stCondLst>
                              <p:cond delay="2500"/>
                            </p:stCondLst>
                            <p:childTnLst>
                              <p:par>
                                <p:cTn id="90" presetID="42" presetClass="path" presetSubtype="0" accel="50000" decel="50000" fill="hold" nodeType="afterEffect">
                                  <p:stCondLst>
                                    <p:cond delay="0"/>
                                  </p:stCondLst>
                                  <p:childTnLst>
                                    <p:animMotion origin="layout" path="M 0.42837 0.62314 L 0.50112 0.62314 " pathEditMode="relative" rAng="0" ptsTypes="AA">
                                      <p:cBhvr>
                                        <p:cTn id="91" dur="2000" fill="hold"/>
                                        <p:tgtEl>
                                          <p:spTgt spid="1030"/>
                                        </p:tgtEl>
                                        <p:attrNameLst>
                                          <p:attrName>ppt_x</p:attrName>
                                          <p:attrName>ppt_y</p:attrName>
                                        </p:attrNameLst>
                                      </p:cBhvr>
                                      <p:rCtr x="3638" y="0"/>
                                    </p:animMotion>
                                  </p:childTnLst>
                                </p:cTn>
                              </p:par>
                            </p:childTnLst>
                          </p:cTn>
                        </p:par>
                        <p:par>
                          <p:cTn id="92" fill="hold">
                            <p:stCondLst>
                              <p:cond delay="4500"/>
                            </p:stCondLst>
                            <p:childTnLst>
                              <p:par>
                                <p:cTn id="93" presetID="10" presetClass="entr" presetSubtype="0"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500"/>
                                        <p:tgtEl>
                                          <p:spTgt spid="60"/>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67"/>
                                        </p:tgtEl>
                                        <p:attrNameLst>
                                          <p:attrName>style.visibility</p:attrName>
                                        </p:attrNameLst>
                                      </p:cBhvr>
                                      <p:to>
                                        <p:strVal val="visible"/>
                                      </p:to>
                                    </p:set>
                                    <p:animEffect transition="in" filter="fade">
                                      <p:cBhvr>
                                        <p:cTn id="101" dur="500"/>
                                        <p:tgtEl>
                                          <p:spTgt spid="67"/>
                                        </p:tgtEl>
                                      </p:cBhvr>
                                    </p:animEffect>
                                  </p:childTnLst>
                                </p:cTn>
                              </p:par>
                            </p:childTnLst>
                          </p:cTn>
                        </p:par>
                        <p:par>
                          <p:cTn id="102" fill="hold">
                            <p:stCondLst>
                              <p:cond delay="5000"/>
                            </p:stCondLst>
                            <p:childTnLst>
                              <p:par>
                                <p:cTn id="103" presetID="42" presetClass="path" presetSubtype="0" accel="50000" decel="50000" fill="hold" nodeType="afterEffect">
                                  <p:stCondLst>
                                    <p:cond delay="0"/>
                                  </p:stCondLst>
                                  <p:childTnLst>
                                    <p:animMotion origin="layout" path="M 0.50112 0.62314 L 0.5742 0.62314 " pathEditMode="relative" rAng="0" ptsTypes="AA">
                                      <p:cBhvr>
                                        <p:cTn id="104" dur="2000" fill="hold"/>
                                        <p:tgtEl>
                                          <p:spTgt spid="1030"/>
                                        </p:tgtEl>
                                        <p:attrNameLst>
                                          <p:attrName>ppt_x</p:attrName>
                                          <p:attrName>ppt_y</p:attrName>
                                        </p:attrNameLst>
                                      </p:cBhvr>
                                      <p:rCtr x="3654" y="0"/>
                                    </p:animMotion>
                                  </p:childTnLst>
                                </p:cTn>
                              </p:par>
                            </p:childTnLst>
                          </p:cTn>
                        </p:par>
                        <p:par>
                          <p:cTn id="105" fill="hold">
                            <p:stCondLst>
                              <p:cond delay="7000"/>
                            </p:stCondLst>
                            <p:childTnLst>
                              <p:par>
                                <p:cTn id="106" presetID="42" presetClass="path" presetSubtype="0" accel="50000" decel="50000" fill="hold" nodeType="afterEffect">
                                  <p:stCondLst>
                                    <p:cond delay="0"/>
                                  </p:stCondLst>
                                  <p:childTnLst>
                                    <p:animMotion origin="layout" path="M 0.5742 0.62314 L 0.64632 0.62338 " pathEditMode="relative" rAng="0" ptsTypes="AA">
                                      <p:cBhvr>
                                        <p:cTn id="107" dur="2000" fill="hold"/>
                                        <p:tgtEl>
                                          <p:spTgt spid="1030"/>
                                        </p:tgtEl>
                                        <p:attrNameLst>
                                          <p:attrName>ppt_x</p:attrName>
                                          <p:attrName>ppt_y</p:attrName>
                                        </p:attrNameLst>
                                      </p:cBhvr>
                                      <p:rCtr x="3606" y="0"/>
                                    </p:animMotion>
                                  </p:childTnLst>
                                </p:cTn>
                              </p:par>
                            </p:childTnLst>
                          </p:cTn>
                        </p:par>
                        <p:par>
                          <p:cTn id="108" fill="hold">
                            <p:stCondLst>
                              <p:cond delay="9000"/>
                            </p:stCondLst>
                            <p:childTnLst>
                              <p:par>
                                <p:cTn id="109" presetID="10" presetClass="entr" presetSubtype="0"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Effect transition="in" filter="fade">
                                      <p:cBhvr>
                                        <p:cTn id="111" dur="500"/>
                                        <p:tgtEl>
                                          <p:spTgt spid="68"/>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69"/>
                                        </p:tgtEl>
                                        <p:attrNameLst>
                                          <p:attrName>style.visibility</p:attrName>
                                        </p:attrNameLst>
                                      </p:cBhvr>
                                      <p:to>
                                        <p:strVal val="visible"/>
                                      </p:to>
                                    </p:set>
                                    <p:animEffect transition="in" filter="fade">
                                      <p:cBhvr>
                                        <p:cTn id="114" dur="500"/>
                                        <p:tgtEl>
                                          <p:spTgt spid="69"/>
                                        </p:tgtEl>
                                      </p:cBhvr>
                                    </p:animEffect>
                                  </p:childTnLst>
                                </p:cTn>
                              </p:par>
                              <p:par>
                                <p:cTn id="115" presetID="10" presetClass="entr" presetSubtype="0" fill="hold" nodeType="withEffect">
                                  <p:stCondLst>
                                    <p:cond delay="0"/>
                                  </p:stCondLst>
                                  <p:childTnLst>
                                    <p:set>
                                      <p:cBhvr>
                                        <p:cTn id="116" dur="1" fill="hold">
                                          <p:stCondLst>
                                            <p:cond delay="0"/>
                                          </p:stCondLst>
                                        </p:cTn>
                                        <p:tgtEl>
                                          <p:spTgt spid="61"/>
                                        </p:tgtEl>
                                        <p:attrNameLst>
                                          <p:attrName>style.visibility</p:attrName>
                                        </p:attrNameLst>
                                      </p:cBhvr>
                                      <p:to>
                                        <p:strVal val="visible"/>
                                      </p:to>
                                    </p:set>
                                    <p:animEffect transition="in" filter="fade">
                                      <p:cBhvr>
                                        <p:cTn id="117" dur="500"/>
                                        <p:tgtEl>
                                          <p:spTgt spid="61"/>
                                        </p:tgtEl>
                                      </p:cBhvr>
                                    </p:animEffect>
                                  </p:childTnLst>
                                </p:cTn>
                              </p:par>
                              <p:par>
                                <p:cTn id="118" presetID="10" presetClass="entr" presetSubtype="0" fill="hold" nodeType="withEffect">
                                  <p:stCondLst>
                                    <p:cond delay="0"/>
                                  </p:stCondLst>
                                  <p:childTnLst>
                                    <p:set>
                                      <p:cBhvr>
                                        <p:cTn id="119" dur="1" fill="hold">
                                          <p:stCondLst>
                                            <p:cond delay="0"/>
                                          </p:stCondLst>
                                        </p:cTn>
                                        <p:tgtEl>
                                          <p:spTgt spid="63"/>
                                        </p:tgtEl>
                                        <p:attrNameLst>
                                          <p:attrName>style.visibility</p:attrName>
                                        </p:attrNameLst>
                                      </p:cBhvr>
                                      <p:to>
                                        <p:strVal val="visible"/>
                                      </p:to>
                                    </p:set>
                                    <p:animEffect transition="in" filter="fade">
                                      <p:cBhvr>
                                        <p:cTn id="120" dur="500"/>
                                        <p:tgtEl>
                                          <p:spTgt spid="63"/>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fade">
                                      <p:cBhvr>
                                        <p:cTn id="123" dur="500"/>
                                        <p:tgtEl>
                                          <p:spTgt spid="55"/>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fade">
                                      <p:cBhvr>
                                        <p:cTn id="126" dur="500"/>
                                        <p:tgtEl>
                                          <p:spTgt spid="57"/>
                                        </p:tgtEl>
                                      </p:cBhvr>
                                    </p:animEffect>
                                  </p:childTnLst>
                                </p:cTn>
                              </p:par>
                            </p:childTnLst>
                          </p:cTn>
                        </p:par>
                      </p:childTnLst>
                    </p:cTn>
                  </p:par>
                  <p:par>
                    <p:cTn id="127" fill="hold">
                      <p:stCondLst>
                        <p:cond delay="indefinite"/>
                      </p:stCondLst>
                      <p:childTnLst>
                        <p:par>
                          <p:cTn id="128" fill="hold">
                            <p:stCondLst>
                              <p:cond delay="0"/>
                            </p:stCondLst>
                            <p:childTnLst>
                              <p:par>
                                <p:cTn id="129" presetID="56" presetClass="path" presetSubtype="0" accel="50000" decel="50000" fill="hold" nodeType="clickEffect">
                                  <p:stCondLst>
                                    <p:cond delay="0"/>
                                  </p:stCondLst>
                                  <p:childTnLst>
                                    <p:animMotion origin="layout" path="M 0.64631 0.62338 L 0.72725 0.10254 " pathEditMode="relative" rAng="0" ptsTypes="AA">
                                      <p:cBhvr>
                                        <p:cTn id="130" dur="2000" fill="hold"/>
                                        <p:tgtEl>
                                          <p:spTgt spid="1030"/>
                                        </p:tgtEl>
                                        <p:attrNameLst>
                                          <p:attrName>ppt_x</p:attrName>
                                          <p:attrName>ppt_y</p:attrName>
                                        </p:attrNameLst>
                                      </p:cBhvr>
                                      <p:rCtr x="3798" y="-26111"/>
                                    </p:animMotion>
                                  </p:childTnLst>
                                </p:cTn>
                              </p:par>
                            </p:childTnLst>
                          </p:cTn>
                        </p:par>
                        <p:par>
                          <p:cTn id="131" fill="hold">
                            <p:stCondLst>
                              <p:cond delay="2000"/>
                            </p:stCondLst>
                            <p:childTnLst>
                              <p:par>
                                <p:cTn id="132" presetID="63" presetClass="path" presetSubtype="0" accel="50000" decel="50000" fill="hold" nodeType="afterEffect">
                                  <p:stCondLst>
                                    <p:cond delay="0"/>
                                  </p:stCondLst>
                                  <p:childTnLst>
                                    <p:animMotion origin="layout" path="M 0.72725 0.10254 L 0.80032 0.10254 " pathEditMode="relative" rAng="0" ptsTypes="AA">
                                      <p:cBhvr>
                                        <p:cTn id="133" dur="2000" fill="hold"/>
                                        <p:tgtEl>
                                          <p:spTgt spid="1030"/>
                                        </p:tgtEl>
                                        <p:attrNameLst>
                                          <p:attrName>ppt_x</p:attrName>
                                          <p:attrName>ppt_y</p:attrName>
                                        </p:attrNameLst>
                                      </p:cBhvr>
                                      <p:rCtr x="3654" y="0"/>
                                    </p:animMotion>
                                  </p:childTnLst>
                                </p:cTn>
                              </p:par>
                            </p:childTnLst>
                          </p:cTn>
                        </p:par>
                        <p:par>
                          <p:cTn id="134" fill="hold">
                            <p:stCondLst>
                              <p:cond delay="4000"/>
                            </p:stCondLst>
                            <p:childTnLst>
                              <p:par>
                                <p:cTn id="135" presetID="56" presetClass="path" presetSubtype="0" accel="50000" decel="50000" fill="hold" nodeType="afterEffect">
                                  <p:stCondLst>
                                    <p:cond delay="0"/>
                                  </p:stCondLst>
                                  <p:childTnLst>
                                    <p:animMotion origin="layout" path="M 0.80032 0.10254 L 0.87196 -0.0007 " pathEditMode="relative" rAng="0" ptsTypes="AA">
                                      <p:cBhvr>
                                        <p:cTn id="136" dur="2000" fill="hold"/>
                                        <p:tgtEl>
                                          <p:spTgt spid="1030"/>
                                        </p:tgtEl>
                                        <p:attrNameLst>
                                          <p:attrName>ppt_x</p:attrName>
                                          <p:attrName>ppt_y</p:attrName>
                                        </p:attrNameLst>
                                      </p:cBhvr>
                                      <p:rCtr x="3574" y="-51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7" grpId="0" animBg="1"/>
      <p:bldP spid="2" grpId="0" animBg="1"/>
      <p:bldP spid="47" grpId="0" animBg="1"/>
      <p:bldP spid="48" grpId="0" animBg="1"/>
      <p:bldP spid="49" grpId="0" animBg="1"/>
      <p:bldP spid="52" grpId="0" animBg="1"/>
      <p:bldP spid="53" grpId="0" animBg="1"/>
      <p:bldP spid="54" grpId="0" animBg="1"/>
      <p:bldP spid="55" grpId="0" animBg="1"/>
      <p:bldP spid="57" grpId="0" animBg="1"/>
      <p:bldP spid="59" grpId="0" animBg="1"/>
      <p:bldP spid="62" grpId="0" animBg="1"/>
      <p:bldP spid="64" grpId="0" animBg="1"/>
      <p:bldP spid="65" grpId="0" animBg="1"/>
      <p:bldP spid="66" grpId="0" animBg="1"/>
      <p:bldP spid="67" grpId="0" animBg="1"/>
      <p:bldP spid="68" grpId="0" animBg="1"/>
      <p:bldP spid="6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09FF0F64-A91E-5711-1D54-D944272262CF}"/>
              </a:ext>
            </a:extLst>
          </p:cNvPr>
          <p:cNvSpPr txBox="1"/>
          <p:nvPr/>
        </p:nvSpPr>
        <p:spPr>
          <a:xfrm>
            <a:off x="1143000" y="2846900"/>
            <a:ext cx="9906000" cy="584775"/>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fr-FR" sz="3200" b="1" dirty="0">
                <a:ln/>
                <a:solidFill>
                  <a:schemeClr val="accent4"/>
                </a:solidFill>
                <a:latin typeface="Calibri" panose="020F0502020204030204" pitchFamily="34" charset="0"/>
                <a:cs typeface="Calibri" panose="020F0502020204030204" pitchFamily="34" charset="0"/>
              </a:rPr>
              <a:t>Si je ne fais pas de palier, je n’ai pas saturé</a:t>
            </a:r>
          </a:p>
        </p:txBody>
      </p:sp>
      <p:sp>
        <p:nvSpPr>
          <p:cNvPr id="2" name="Rectangle 1">
            <a:extLst>
              <a:ext uri="{FF2B5EF4-FFF2-40B4-BE49-F238E27FC236}">
                <a16:creationId xmlns:a16="http://schemas.microsoft.com/office/drawing/2014/main" id="{44081430-35BD-9755-9532-DAE02CC2D09F}"/>
              </a:ext>
            </a:extLst>
          </p:cNvPr>
          <p:cNvSpPr/>
          <p:nvPr/>
        </p:nvSpPr>
        <p:spPr>
          <a:xfrm>
            <a:off x="5207943" y="3862485"/>
            <a:ext cx="1776117" cy="707886"/>
          </a:xfrm>
          <a:prstGeom prst="rect">
            <a:avLst/>
          </a:prstGeom>
          <a:noFill/>
        </p:spPr>
        <p:txBody>
          <a:bodyPr wrap="square" lIns="91440" tIns="45720" rIns="91440" bIns="45720">
            <a:spAutoFit/>
          </a:bodyPr>
          <a:lstStyle/>
          <a:p>
            <a:pPr algn="ctr"/>
            <a:r>
              <a:rPr lang="fr-FR" sz="4000" b="1" dirty="0">
                <a:ln w="6600">
                  <a:solidFill>
                    <a:schemeClr val="accent2"/>
                  </a:solidFill>
                  <a:prstDash val="solid"/>
                </a:ln>
                <a:solidFill>
                  <a:srgbClr val="FFFFFF"/>
                </a:solidFill>
                <a:effectLst>
                  <a:outerShdw dist="38100" dir="2700000" algn="tl" rotWithShape="0">
                    <a:schemeClr val="accent2"/>
                  </a:outerShdw>
                </a:effectLst>
              </a:rPr>
              <a:t>Faux</a:t>
            </a:r>
          </a:p>
        </p:txBody>
      </p:sp>
    </p:spTree>
    <p:extLst>
      <p:ext uri="{BB962C8B-B14F-4D97-AF65-F5344CB8AC3E}">
        <p14:creationId xmlns:p14="http://schemas.microsoft.com/office/powerpoint/2010/main" val="4293406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2" descr="Fond sous-marin réaliste. Océan en eau profonde, mer sous le niveau de  l&amp;#39;eau, rayons de soleil horizon des vagues bleues. Concept de vecteur  3D de surface de l&amp;#39;eau 562130 Art vectoriel chez">
            <a:extLst>
              <a:ext uri="{FF2B5EF4-FFF2-40B4-BE49-F238E27FC236}">
                <a16:creationId xmlns:a16="http://schemas.microsoft.com/office/drawing/2014/main" id="{F8E54592-786B-626E-DF5D-D0EC21B2B1E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2050"/>
          <a:stretch/>
        </p:blipFill>
        <p:spPr bwMode="auto">
          <a:xfrm>
            <a:off x="1143000" y="643381"/>
            <a:ext cx="9906000" cy="5805734"/>
          </a:xfrm>
          <a:prstGeom prst="rect">
            <a:avLst/>
          </a:prstGeom>
          <a:noFill/>
          <a:extLst>
            <a:ext uri="{909E8E84-426E-40DD-AFC4-6F175D3DCCD1}">
              <a14:hiddenFill xmlns:a14="http://schemas.microsoft.com/office/drawing/2010/main">
                <a:solidFill>
                  <a:srgbClr val="FFFFFF"/>
                </a:solidFill>
              </a14:hiddenFill>
            </a:ext>
          </a:extLst>
        </p:spPr>
      </p:pic>
      <p:cxnSp>
        <p:nvCxnSpPr>
          <p:cNvPr id="9" name="Connecteur droit 8">
            <a:extLst>
              <a:ext uri="{FF2B5EF4-FFF2-40B4-BE49-F238E27FC236}">
                <a16:creationId xmlns:a16="http://schemas.microsoft.com/office/drawing/2014/main" id="{19B0DC8C-955C-9B70-B730-9BC9D9E13568}"/>
              </a:ext>
            </a:extLst>
          </p:cNvPr>
          <p:cNvCxnSpPr>
            <a:cxnSpLocks/>
          </p:cNvCxnSpPr>
          <p:nvPr/>
        </p:nvCxnSpPr>
        <p:spPr>
          <a:xfrm>
            <a:off x="2162926" y="1419270"/>
            <a:ext cx="735117" cy="4320929"/>
          </a:xfrm>
          <a:prstGeom prst="line">
            <a:avLst/>
          </a:prstGeom>
          <a:ln w="57150">
            <a:solidFill>
              <a:srgbClr val="FFFF00"/>
            </a:solidFill>
          </a:ln>
        </p:spPr>
        <p:style>
          <a:lnRef idx="1">
            <a:schemeClr val="accent6"/>
          </a:lnRef>
          <a:fillRef idx="0">
            <a:schemeClr val="accent6"/>
          </a:fillRef>
          <a:effectRef idx="0">
            <a:schemeClr val="accent6"/>
          </a:effectRef>
          <a:fontRef idx="minor">
            <a:schemeClr val="tx1"/>
          </a:fontRef>
        </p:style>
      </p:cxnSp>
      <p:cxnSp>
        <p:nvCxnSpPr>
          <p:cNvPr id="14" name="Connecteur droit 13">
            <a:extLst>
              <a:ext uri="{FF2B5EF4-FFF2-40B4-BE49-F238E27FC236}">
                <a16:creationId xmlns:a16="http://schemas.microsoft.com/office/drawing/2014/main" id="{78BC136F-718E-B7B5-1AC0-950A16D5DBE2}"/>
              </a:ext>
            </a:extLst>
          </p:cNvPr>
          <p:cNvCxnSpPr>
            <a:cxnSpLocks/>
          </p:cNvCxnSpPr>
          <p:nvPr/>
        </p:nvCxnSpPr>
        <p:spPr>
          <a:xfrm>
            <a:off x="2882237" y="5726436"/>
            <a:ext cx="6478681" cy="0"/>
          </a:xfrm>
          <a:prstGeom prst="line">
            <a:avLst/>
          </a:prstGeom>
          <a:ln w="57150">
            <a:solidFill>
              <a:srgbClr val="FFFF00"/>
            </a:solidFill>
          </a:ln>
        </p:spPr>
        <p:style>
          <a:lnRef idx="1">
            <a:schemeClr val="accent6"/>
          </a:lnRef>
          <a:fillRef idx="0">
            <a:schemeClr val="accent6"/>
          </a:fillRef>
          <a:effectRef idx="0">
            <a:schemeClr val="accent6"/>
          </a:effectRef>
          <a:fontRef idx="minor">
            <a:schemeClr val="tx1"/>
          </a:fontRef>
        </p:style>
      </p:cxnSp>
      <p:cxnSp>
        <p:nvCxnSpPr>
          <p:cNvPr id="18" name="Connecteur droit 17">
            <a:extLst>
              <a:ext uri="{FF2B5EF4-FFF2-40B4-BE49-F238E27FC236}">
                <a16:creationId xmlns:a16="http://schemas.microsoft.com/office/drawing/2014/main" id="{3D72BCEA-3CED-56C8-D2BE-F7861D92A6EE}"/>
              </a:ext>
            </a:extLst>
          </p:cNvPr>
          <p:cNvCxnSpPr>
            <a:cxnSpLocks/>
          </p:cNvCxnSpPr>
          <p:nvPr/>
        </p:nvCxnSpPr>
        <p:spPr>
          <a:xfrm flipH="1">
            <a:off x="9398171" y="1419270"/>
            <a:ext cx="733683" cy="4320929"/>
          </a:xfrm>
          <a:prstGeom prst="line">
            <a:avLst/>
          </a:prstGeom>
          <a:ln w="57150">
            <a:solidFill>
              <a:srgbClr val="FFFF00"/>
            </a:solidFill>
          </a:ln>
        </p:spPr>
        <p:style>
          <a:lnRef idx="1">
            <a:schemeClr val="accent6"/>
          </a:lnRef>
          <a:fillRef idx="0">
            <a:schemeClr val="accent6"/>
          </a:fillRef>
          <a:effectRef idx="0">
            <a:schemeClr val="accent6"/>
          </a:effectRef>
          <a:fontRef idx="minor">
            <a:schemeClr val="tx1"/>
          </a:fontRef>
        </p:style>
      </p:cxnSp>
      <p:pic>
        <p:nvPicPr>
          <p:cNvPr id="1030" name="Picture 6" descr="Plongeur 4">
            <a:extLst>
              <a:ext uri="{FF2B5EF4-FFF2-40B4-BE49-F238E27FC236}">
                <a16:creationId xmlns:a16="http://schemas.microsoft.com/office/drawing/2014/main" id="{74750105-B900-C225-964D-CD0AFFF61142}"/>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10000" b="90000" l="10000" r="90000">
                        <a14:backgroundMark x1="19594" y1="8953" x2="46595" y2="26774"/>
                        <a14:backgroundMark x1="46595" y1="26774" x2="48746" y2="27449"/>
                        <a14:backgroundMark x1="50299" y1="24916" x2="59498" y2="13851"/>
                        <a14:backgroundMark x1="59498" y1="13851" x2="59498" y2="13851"/>
                        <a14:backgroundMark x1="59498" y1="14105" x2="33990" y2="5828"/>
                      </a14:backgroundRemoval>
                    </a14:imgEffect>
                  </a14:imgLayer>
                </a14:imgProps>
              </a:ext>
              <a:ext uri="{28A0092B-C50C-407E-A947-70E740481C1C}">
                <a14:useLocalDpi xmlns:a14="http://schemas.microsoft.com/office/drawing/2010/main" val="0"/>
              </a:ext>
            </a:extLst>
          </a:blip>
          <a:srcRect l="16745" t="32325" r="22074" b="31056"/>
          <a:stretch/>
        </p:blipFill>
        <p:spPr bwMode="auto">
          <a:xfrm>
            <a:off x="1724303" y="1239504"/>
            <a:ext cx="872480" cy="369332"/>
          </a:xfrm>
          <a:prstGeom prst="rect">
            <a:avLst/>
          </a:prstGeom>
          <a:noFill/>
          <a:extLst>
            <a:ext uri="{909E8E84-426E-40DD-AFC4-6F175D3DCCD1}">
              <a14:hiddenFill xmlns:a14="http://schemas.microsoft.com/office/drawing/2010/main">
                <a:solidFill>
                  <a:srgbClr val="FFFFFF"/>
                </a:solidFill>
              </a14:hiddenFill>
            </a:ext>
          </a:extLst>
        </p:spPr>
      </p:pic>
      <p:cxnSp>
        <p:nvCxnSpPr>
          <p:cNvPr id="4" name="Connecteur droit 3">
            <a:extLst>
              <a:ext uri="{FF2B5EF4-FFF2-40B4-BE49-F238E27FC236}">
                <a16:creationId xmlns:a16="http://schemas.microsoft.com/office/drawing/2014/main" id="{DEF27331-1145-D244-5A9B-93D8C4FD7E28}"/>
              </a:ext>
            </a:extLst>
          </p:cNvPr>
          <p:cNvCxnSpPr/>
          <p:nvPr/>
        </p:nvCxnSpPr>
        <p:spPr>
          <a:xfrm flipV="1">
            <a:off x="7232582" y="5540703"/>
            <a:ext cx="0" cy="361950"/>
          </a:xfrm>
          <a:prstGeom prst="line">
            <a:avLst/>
          </a:prstGeom>
          <a:ln w="57150">
            <a:solidFill>
              <a:srgbClr val="7030A0"/>
            </a:solidFill>
          </a:ln>
        </p:spPr>
        <p:style>
          <a:lnRef idx="2">
            <a:schemeClr val="accent1"/>
          </a:lnRef>
          <a:fillRef idx="0">
            <a:schemeClr val="accent1"/>
          </a:fillRef>
          <a:effectRef idx="1">
            <a:schemeClr val="accent1"/>
          </a:effectRef>
          <a:fontRef idx="minor">
            <a:schemeClr val="tx1"/>
          </a:fontRef>
        </p:style>
      </p:cxnSp>
      <p:cxnSp>
        <p:nvCxnSpPr>
          <p:cNvPr id="10" name="Connecteur droit 9">
            <a:extLst>
              <a:ext uri="{FF2B5EF4-FFF2-40B4-BE49-F238E27FC236}">
                <a16:creationId xmlns:a16="http://schemas.microsoft.com/office/drawing/2014/main" id="{66FDD788-4EBF-FFFB-8DF1-5E0C70F255BB}"/>
              </a:ext>
            </a:extLst>
          </p:cNvPr>
          <p:cNvCxnSpPr/>
          <p:nvPr/>
        </p:nvCxnSpPr>
        <p:spPr>
          <a:xfrm flipV="1">
            <a:off x="5077101" y="5540703"/>
            <a:ext cx="0" cy="361950"/>
          </a:xfrm>
          <a:prstGeom prst="line">
            <a:avLst/>
          </a:prstGeom>
          <a:ln w="57150">
            <a:solidFill>
              <a:srgbClr val="7030A0"/>
            </a:solidFill>
          </a:ln>
        </p:spPr>
        <p:style>
          <a:lnRef idx="2">
            <a:schemeClr val="accent1"/>
          </a:lnRef>
          <a:fillRef idx="0">
            <a:schemeClr val="accent1"/>
          </a:fillRef>
          <a:effectRef idx="1">
            <a:schemeClr val="accent1"/>
          </a:effectRef>
          <a:fontRef idx="minor">
            <a:schemeClr val="tx1"/>
          </a:fontRef>
        </p:style>
      </p:cxnSp>
      <p:cxnSp>
        <p:nvCxnSpPr>
          <p:cNvPr id="12" name="Connecteur droit 11">
            <a:extLst>
              <a:ext uri="{FF2B5EF4-FFF2-40B4-BE49-F238E27FC236}">
                <a16:creationId xmlns:a16="http://schemas.microsoft.com/office/drawing/2014/main" id="{1C1B03D0-FEC5-6DAA-391E-20033F30889C}"/>
              </a:ext>
            </a:extLst>
          </p:cNvPr>
          <p:cNvCxnSpPr/>
          <p:nvPr/>
        </p:nvCxnSpPr>
        <p:spPr>
          <a:xfrm flipV="1">
            <a:off x="9355163" y="5543084"/>
            <a:ext cx="0" cy="361950"/>
          </a:xfrm>
          <a:prstGeom prst="line">
            <a:avLst/>
          </a:prstGeom>
          <a:ln w="57150">
            <a:solidFill>
              <a:srgbClr val="7030A0"/>
            </a:solidFill>
          </a:ln>
        </p:spPr>
        <p:style>
          <a:lnRef idx="2">
            <a:schemeClr val="accent1"/>
          </a:lnRef>
          <a:fillRef idx="0">
            <a:schemeClr val="accent1"/>
          </a:fillRef>
          <a:effectRef idx="1">
            <a:schemeClr val="accent1"/>
          </a:effectRef>
          <a:fontRef idx="minor">
            <a:schemeClr val="tx1"/>
          </a:fontRef>
        </p:style>
      </p:cxnSp>
      <p:sp>
        <p:nvSpPr>
          <p:cNvPr id="13" name="ZoneTexte 12">
            <a:extLst>
              <a:ext uri="{FF2B5EF4-FFF2-40B4-BE49-F238E27FC236}">
                <a16:creationId xmlns:a16="http://schemas.microsoft.com/office/drawing/2014/main" id="{B1D51FBA-27B9-2AF8-0A9E-82B764D3A46A}"/>
              </a:ext>
            </a:extLst>
          </p:cNvPr>
          <p:cNvSpPr txBox="1"/>
          <p:nvPr/>
        </p:nvSpPr>
        <p:spPr>
          <a:xfrm>
            <a:off x="4796828" y="5134469"/>
            <a:ext cx="571977" cy="369332"/>
          </a:xfrm>
          <a:prstGeom prst="rect">
            <a:avLst/>
          </a:prstGeom>
          <a:noFill/>
        </p:spPr>
        <p:txBody>
          <a:bodyPr wrap="square" rtlCol="0">
            <a:spAutoFit/>
          </a:bodyPr>
          <a:lstStyle/>
          <a:p>
            <a:pPr algn="ctr"/>
            <a:r>
              <a:rPr lang="fr-FR" dirty="0">
                <a:latin typeface="Calibri" panose="020F0502020204030204" pitchFamily="34" charset="0"/>
                <a:cs typeface="Calibri" panose="020F0502020204030204" pitchFamily="34" charset="0"/>
              </a:rPr>
              <a:t>10’</a:t>
            </a:r>
          </a:p>
        </p:txBody>
      </p:sp>
      <p:sp>
        <p:nvSpPr>
          <p:cNvPr id="15" name="ZoneTexte 14">
            <a:extLst>
              <a:ext uri="{FF2B5EF4-FFF2-40B4-BE49-F238E27FC236}">
                <a16:creationId xmlns:a16="http://schemas.microsoft.com/office/drawing/2014/main" id="{83FF28E8-E2D9-5E5D-625C-DFFBB7982899}"/>
              </a:ext>
            </a:extLst>
          </p:cNvPr>
          <p:cNvSpPr txBox="1"/>
          <p:nvPr/>
        </p:nvSpPr>
        <p:spPr>
          <a:xfrm>
            <a:off x="6957316" y="5138517"/>
            <a:ext cx="571977" cy="369332"/>
          </a:xfrm>
          <a:prstGeom prst="rect">
            <a:avLst/>
          </a:prstGeom>
          <a:noFill/>
        </p:spPr>
        <p:txBody>
          <a:bodyPr wrap="square" rtlCol="0">
            <a:spAutoFit/>
          </a:bodyPr>
          <a:lstStyle/>
          <a:p>
            <a:pPr algn="ctr"/>
            <a:r>
              <a:rPr lang="fr-FR" dirty="0">
                <a:latin typeface="Calibri" panose="020F0502020204030204" pitchFamily="34" charset="0"/>
                <a:cs typeface="Calibri" panose="020F0502020204030204" pitchFamily="34" charset="0"/>
              </a:rPr>
              <a:t>20’</a:t>
            </a:r>
          </a:p>
        </p:txBody>
      </p:sp>
      <p:sp>
        <p:nvSpPr>
          <p:cNvPr id="20" name="ZoneTexte 19">
            <a:extLst>
              <a:ext uri="{FF2B5EF4-FFF2-40B4-BE49-F238E27FC236}">
                <a16:creationId xmlns:a16="http://schemas.microsoft.com/office/drawing/2014/main" id="{53875826-AFC9-4488-2005-AA26B931B4D8}"/>
              </a:ext>
            </a:extLst>
          </p:cNvPr>
          <p:cNvSpPr txBox="1"/>
          <p:nvPr/>
        </p:nvSpPr>
        <p:spPr>
          <a:xfrm>
            <a:off x="9074903" y="5140299"/>
            <a:ext cx="571977" cy="369332"/>
          </a:xfrm>
          <a:prstGeom prst="rect">
            <a:avLst/>
          </a:prstGeom>
          <a:noFill/>
        </p:spPr>
        <p:txBody>
          <a:bodyPr wrap="square" rtlCol="0">
            <a:spAutoFit/>
          </a:bodyPr>
          <a:lstStyle/>
          <a:p>
            <a:pPr algn="ctr"/>
            <a:r>
              <a:rPr lang="fr-FR" dirty="0">
                <a:latin typeface="Calibri" panose="020F0502020204030204" pitchFamily="34" charset="0"/>
                <a:cs typeface="Calibri" panose="020F0502020204030204" pitchFamily="34" charset="0"/>
              </a:rPr>
              <a:t>30’</a:t>
            </a:r>
          </a:p>
        </p:txBody>
      </p:sp>
      <p:cxnSp>
        <p:nvCxnSpPr>
          <p:cNvPr id="21" name="Connecteur droit 20">
            <a:extLst>
              <a:ext uri="{FF2B5EF4-FFF2-40B4-BE49-F238E27FC236}">
                <a16:creationId xmlns:a16="http://schemas.microsoft.com/office/drawing/2014/main" id="{48DFB402-3B72-0AB3-97BC-A588037560F1}"/>
              </a:ext>
            </a:extLst>
          </p:cNvPr>
          <p:cNvCxnSpPr/>
          <p:nvPr/>
        </p:nvCxnSpPr>
        <p:spPr>
          <a:xfrm flipV="1">
            <a:off x="6152002" y="5548139"/>
            <a:ext cx="0" cy="361950"/>
          </a:xfrm>
          <a:prstGeom prst="line">
            <a:avLst/>
          </a:prstGeom>
          <a:ln w="57150">
            <a:solidFill>
              <a:srgbClr val="7030A0"/>
            </a:solidFill>
          </a:ln>
        </p:spPr>
        <p:style>
          <a:lnRef idx="2">
            <a:schemeClr val="accent1"/>
          </a:lnRef>
          <a:fillRef idx="0">
            <a:schemeClr val="accent1"/>
          </a:fillRef>
          <a:effectRef idx="1">
            <a:schemeClr val="accent1"/>
          </a:effectRef>
          <a:fontRef idx="minor">
            <a:schemeClr val="tx1"/>
          </a:fontRef>
        </p:style>
      </p:cxnSp>
      <p:sp>
        <p:nvSpPr>
          <p:cNvPr id="22" name="ZoneTexte 21">
            <a:extLst>
              <a:ext uri="{FF2B5EF4-FFF2-40B4-BE49-F238E27FC236}">
                <a16:creationId xmlns:a16="http://schemas.microsoft.com/office/drawing/2014/main" id="{AEE50CD0-4829-3E95-2F8D-1F20D66937B8}"/>
              </a:ext>
            </a:extLst>
          </p:cNvPr>
          <p:cNvSpPr txBox="1"/>
          <p:nvPr/>
        </p:nvSpPr>
        <p:spPr>
          <a:xfrm>
            <a:off x="5876736" y="5145953"/>
            <a:ext cx="571977" cy="369332"/>
          </a:xfrm>
          <a:prstGeom prst="rect">
            <a:avLst/>
          </a:prstGeom>
          <a:noFill/>
        </p:spPr>
        <p:txBody>
          <a:bodyPr wrap="square" rtlCol="0">
            <a:spAutoFit/>
          </a:bodyPr>
          <a:lstStyle/>
          <a:p>
            <a:pPr algn="ctr"/>
            <a:r>
              <a:rPr lang="fr-FR" dirty="0">
                <a:latin typeface="Calibri" panose="020F0502020204030204" pitchFamily="34" charset="0"/>
                <a:cs typeface="Calibri" panose="020F0502020204030204" pitchFamily="34" charset="0"/>
              </a:rPr>
              <a:t>15’</a:t>
            </a:r>
          </a:p>
        </p:txBody>
      </p:sp>
      <p:sp>
        <p:nvSpPr>
          <p:cNvPr id="34" name="Rectangle 33">
            <a:extLst>
              <a:ext uri="{FF2B5EF4-FFF2-40B4-BE49-F238E27FC236}">
                <a16:creationId xmlns:a16="http://schemas.microsoft.com/office/drawing/2014/main" id="{79FDA380-B3C6-2B64-1794-D024DACA6A05}"/>
              </a:ext>
            </a:extLst>
          </p:cNvPr>
          <p:cNvSpPr/>
          <p:nvPr/>
        </p:nvSpPr>
        <p:spPr>
          <a:xfrm>
            <a:off x="1885564" y="5425543"/>
            <a:ext cx="719311" cy="629971"/>
          </a:xfrm>
          <a:prstGeom prst="rect">
            <a:avLst/>
          </a:prstGeom>
          <a:solidFill>
            <a:schemeClr val="accent6">
              <a:lumMod val="20000"/>
              <a:lumOff val="80000"/>
            </a:scheme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Calibri" panose="020F0502020204030204" pitchFamily="34" charset="0"/>
                <a:cs typeface="Calibri" panose="020F0502020204030204" pitchFamily="34" charset="0"/>
              </a:rPr>
              <a:t>PpN2:</a:t>
            </a:r>
          </a:p>
          <a:p>
            <a:pPr algn="ctr"/>
            <a:r>
              <a:rPr lang="fr-FR" sz="1200" dirty="0">
                <a:solidFill>
                  <a:schemeClr val="tx1"/>
                </a:solidFill>
                <a:latin typeface="Calibri" panose="020F0502020204030204" pitchFamily="34" charset="0"/>
                <a:cs typeface="Calibri" panose="020F0502020204030204" pitchFamily="34" charset="0"/>
              </a:rPr>
              <a:t>2,37b</a:t>
            </a:r>
          </a:p>
        </p:txBody>
      </p:sp>
      <p:cxnSp>
        <p:nvCxnSpPr>
          <p:cNvPr id="36" name="Connecteur droit 35">
            <a:extLst>
              <a:ext uri="{FF2B5EF4-FFF2-40B4-BE49-F238E27FC236}">
                <a16:creationId xmlns:a16="http://schemas.microsoft.com/office/drawing/2014/main" id="{D1B4C2E6-38AB-81E3-299A-F559903C6C29}"/>
              </a:ext>
            </a:extLst>
          </p:cNvPr>
          <p:cNvCxnSpPr/>
          <p:nvPr/>
        </p:nvCxnSpPr>
        <p:spPr>
          <a:xfrm flipV="1">
            <a:off x="3997282" y="5534276"/>
            <a:ext cx="0" cy="361950"/>
          </a:xfrm>
          <a:prstGeom prst="line">
            <a:avLst/>
          </a:prstGeom>
          <a:ln w="57150">
            <a:solidFill>
              <a:srgbClr val="7030A0"/>
            </a:solidFill>
          </a:ln>
        </p:spPr>
        <p:style>
          <a:lnRef idx="2">
            <a:schemeClr val="accent1"/>
          </a:lnRef>
          <a:fillRef idx="0">
            <a:schemeClr val="accent1"/>
          </a:fillRef>
          <a:effectRef idx="1">
            <a:schemeClr val="accent1"/>
          </a:effectRef>
          <a:fontRef idx="minor">
            <a:schemeClr val="tx1"/>
          </a:fontRef>
        </p:style>
      </p:cxnSp>
      <p:sp>
        <p:nvSpPr>
          <p:cNvPr id="37" name="ZoneTexte 36">
            <a:extLst>
              <a:ext uri="{FF2B5EF4-FFF2-40B4-BE49-F238E27FC236}">
                <a16:creationId xmlns:a16="http://schemas.microsoft.com/office/drawing/2014/main" id="{34CFA7F5-1DF2-AE55-DAC9-0629C4300D0E}"/>
              </a:ext>
            </a:extLst>
          </p:cNvPr>
          <p:cNvSpPr txBox="1"/>
          <p:nvPr/>
        </p:nvSpPr>
        <p:spPr>
          <a:xfrm>
            <a:off x="3721284" y="5134469"/>
            <a:ext cx="571977" cy="369332"/>
          </a:xfrm>
          <a:prstGeom prst="rect">
            <a:avLst/>
          </a:prstGeom>
          <a:noFill/>
        </p:spPr>
        <p:txBody>
          <a:bodyPr wrap="square" rtlCol="0">
            <a:spAutoFit/>
          </a:bodyPr>
          <a:lstStyle/>
          <a:p>
            <a:pPr algn="ctr"/>
            <a:r>
              <a:rPr lang="fr-FR" dirty="0">
                <a:latin typeface="Calibri" panose="020F0502020204030204" pitchFamily="34" charset="0"/>
                <a:cs typeface="Calibri" panose="020F0502020204030204" pitchFamily="34" charset="0"/>
              </a:rPr>
              <a:t>5’</a:t>
            </a:r>
          </a:p>
        </p:txBody>
      </p:sp>
      <p:cxnSp>
        <p:nvCxnSpPr>
          <p:cNvPr id="38" name="Connecteur droit 37">
            <a:extLst>
              <a:ext uri="{FF2B5EF4-FFF2-40B4-BE49-F238E27FC236}">
                <a16:creationId xmlns:a16="http://schemas.microsoft.com/office/drawing/2014/main" id="{D1B4C2E6-38AB-81E3-299A-F559903C6C29}"/>
              </a:ext>
            </a:extLst>
          </p:cNvPr>
          <p:cNvCxnSpPr/>
          <p:nvPr/>
        </p:nvCxnSpPr>
        <p:spPr>
          <a:xfrm flipV="1">
            <a:off x="8315365" y="5540703"/>
            <a:ext cx="0" cy="361950"/>
          </a:xfrm>
          <a:prstGeom prst="line">
            <a:avLst/>
          </a:prstGeom>
          <a:ln w="57150">
            <a:solidFill>
              <a:srgbClr val="7030A0"/>
            </a:solidFill>
          </a:ln>
        </p:spPr>
        <p:style>
          <a:lnRef idx="2">
            <a:schemeClr val="accent1"/>
          </a:lnRef>
          <a:fillRef idx="0">
            <a:schemeClr val="accent1"/>
          </a:fillRef>
          <a:effectRef idx="1">
            <a:schemeClr val="accent1"/>
          </a:effectRef>
          <a:fontRef idx="minor">
            <a:schemeClr val="tx1"/>
          </a:fontRef>
        </p:style>
      </p:cxnSp>
      <p:sp>
        <p:nvSpPr>
          <p:cNvPr id="39" name="ZoneTexte 38">
            <a:extLst>
              <a:ext uri="{FF2B5EF4-FFF2-40B4-BE49-F238E27FC236}">
                <a16:creationId xmlns:a16="http://schemas.microsoft.com/office/drawing/2014/main" id="{34CFA7F5-1DF2-AE55-DAC9-0629C4300D0E}"/>
              </a:ext>
            </a:extLst>
          </p:cNvPr>
          <p:cNvSpPr txBox="1"/>
          <p:nvPr/>
        </p:nvSpPr>
        <p:spPr>
          <a:xfrm>
            <a:off x="8039367" y="5140896"/>
            <a:ext cx="571977" cy="369332"/>
          </a:xfrm>
          <a:prstGeom prst="rect">
            <a:avLst/>
          </a:prstGeom>
          <a:noFill/>
        </p:spPr>
        <p:txBody>
          <a:bodyPr wrap="square" rtlCol="0">
            <a:spAutoFit/>
          </a:bodyPr>
          <a:lstStyle/>
          <a:p>
            <a:pPr algn="ctr"/>
            <a:r>
              <a:rPr lang="fr-FR" dirty="0">
                <a:latin typeface="Calibri" panose="020F0502020204030204" pitchFamily="34" charset="0"/>
                <a:cs typeface="Calibri" panose="020F0502020204030204" pitchFamily="34" charset="0"/>
              </a:rPr>
              <a:t>25’</a:t>
            </a:r>
          </a:p>
        </p:txBody>
      </p:sp>
      <p:sp>
        <p:nvSpPr>
          <p:cNvPr id="32" name="ZoneTexte 31">
            <a:extLst>
              <a:ext uri="{FF2B5EF4-FFF2-40B4-BE49-F238E27FC236}">
                <a16:creationId xmlns:a16="http://schemas.microsoft.com/office/drawing/2014/main" id="{C1DA2B4C-A7C1-CE56-4324-2E2C22537E38}"/>
              </a:ext>
            </a:extLst>
          </p:cNvPr>
          <p:cNvSpPr txBox="1"/>
          <p:nvPr/>
        </p:nvSpPr>
        <p:spPr>
          <a:xfrm>
            <a:off x="4867205" y="2383480"/>
            <a:ext cx="433325" cy="200055"/>
          </a:xfrm>
          <a:prstGeom prst="rect">
            <a:avLst/>
          </a:prstGeom>
          <a:solidFill>
            <a:schemeClr val="accent6">
              <a:lumMod val="20000"/>
              <a:lumOff val="80000"/>
            </a:schemeClr>
          </a:solidFill>
        </p:spPr>
        <p:txBody>
          <a:bodyPr wrap="square" rtlCol="0">
            <a:spAutoFit/>
          </a:bodyPr>
          <a:lstStyle/>
          <a:p>
            <a:pPr algn="ctr"/>
            <a:r>
              <a:rPr lang="fr-FR" sz="700" dirty="0">
                <a:latin typeface="Calibri" panose="020F0502020204030204" pitchFamily="34" charset="0"/>
                <a:cs typeface="Calibri" panose="020F0502020204030204" pitchFamily="34" charset="0"/>
              </a:rPr>
              <a:t>C10</a:t>
            </a:r>
          </a:p>
        </p:txBody>
      </p:sp>
      <p:pic>
        <p:nvPicPr>
          <p:cNvPr id="41" name="Image 40">
            <a:extLst>
              <a:ext uri="{FF2B5EF4-FFF2-40B4-BE49-F238E27FC236}">
                <a16:creationId xmlns:a16="http://schemas.microsoft.com/office/drawing/2014/main" id="{7AF1F2CB-CE0B-CB2C-190A-E49D134C7521}"/>
              </a:ext>
            </a:extLst>
          </p:cNvPr>
          <p:cNvPicPr>
            <a:picLocks noChangeAspect="1"/>
          </p:cNvPicPr>
          <p:nvPr/>
        </p:nvPicPr>
        <p:blipFill>
          <a:blip r:embed="rId6"/>
          <a:stretch>
            <a:fillRect/>
          </a:stretch>
        </p:blipFill>
        <p:spPr>
          <a:xfrm>
            <a:off x="4867205" y="2616531"/>
            <a:ext cx="433325" cy="2249649"/>
          </a:xfrm>
          <a:prstGeom prst="rect">
            <a:avLst/>
          </a:prstGeom>
        </p:spPr>
      </p:pic>
      <p:pic>
        <p:nvPicPr>
          <p:cNvPr id="42" name="Image 41">
            <a:extLst>
              <a:ext uri="{FF2B5EF4-FFF2-40B4-BE49-F238E27FC236}">
                <a16:creationId xmlns:a16="http://schemas.microsoft.com/office/drawing/2014/main" id="{F3591B1D-DB94-2EED-DBFB-5271814D0239}"/>
              </a:ext>
            </a:extLst>
          </p:cNvPr>
          <p:cNvPicPr>
            <a:picLocks noChangeAspect="1"/>
          </p:cNvPicPr>
          <p:nvPr/>
        </p:nvPicPr>
        <p:blipFill>
          <a:blip r:embed="rId7"/>
          <a:stretch>
            <a:fillRect/>
          </a:stretch>
        </p:blipFill>
        <p:spPr>
          <a:xfrm>
            <a:off x="5936981" y="2616529"/>
            <a:ext cx="432000" cy="2249646"/>
          </a:xfrm>
          <a:prstGeom prst="rect">
            <a:avLst/>
          </a:prstGeom>
        </p:spPr>
      </p:pic>
      <p:sp>
        <p:nvSpPr>
          <p:cNvPr id="43" name="Rectangle 42"/>
          <p:cNvSpPr/>
          <p:nvPr/>
        </p:nvSpPr>
        <p:spPr>
          <a:xfrm>
            <a:off x="4867204" y="4874428"/>
            <a:ext cx="433325" cy="307777"/>
          </a:xfrm>
          <a:prstGeom prst="rect">
            <a:avLst/>
          </a:prstGeom>
          <a:solidFill>
            <a:schemeClr val="accent6">
              <a:lumMod val="20000"/>
              <a:lumOff val="80000"/>
            </a:schemeClr>
          </a:solidFill>
        </p:spPr>
        <p:txBody>
          <a:bodyPr wrap="square" rtlCol="0">
            <a:spAutoFit/>
          </a:bodyPr>
          <a:lstStyle/>
          <a:p>
            <a:pPr algn="ctr"/>
            <a:r>
              <a:rPr lang="fr-FR" sz="700" dirty="0">
                <a:latin typeface="Calibri" panose="020F0502020204030204" pitchFamily="34" charset="0"/>
                <a:cs typeface="Calibri" panose="020F0502020204030204" pitchFamily="34" charset="0"/>
              </a:rPr>
              <a:t>Tn2 :</a:t>
            </a:r>
          </a:p>
          <a:p>
            <a:pPr algn="ctr"/>
            <a:r>
              <a:rPr lang="fr-FR" sz="700" dirty="0">
                <a:latin typeface="Calibri" panose="020F0502020204030204" pitchFamily="34" charset="0"/>
                <a:cs typeface="Calibri" panose="020F0502020204030204" pitchFamily="34" charset="0"/>
              </a:rPr>
              <a:t>1,58b</a:t>
            </a:r>
          </a:p>
        </p:txBody>
      </p:sp>
      <p:sp>
        <p:nvSpPr>
          <p:cNvPr id="44" name="Rectangle 43"/>
          <p:cNvSpPr/>
          <p:nvPr/>
        </p:nvSpPr>
        <p:spPr>
          <a:xfrm>
            <a:off x="5935657" y="4874428"/>
            <a:ext cx="433325" cy="307777"/>
          </a:xfrm>
          <a:prstGeom prst="rect">
            <a:avLst/>
          </a:prstGeom>
          <a:solidFill>
            <a:schemeClr val="accent6">
              <a:lumMod val="20000"/>
              <a:lumOff val="80000"/>
            </a:schemeClr>
          </a:solidFill>
        </p:spPr>
        <p:txBody>
          <a:bodyPr wrap="square" rtlCol="0">
            <a:spAutoFit/>
          </a:bodyPr>
          <a:lstStyle/>
          <a:p>
            <a:pPr algn="ctr"/>
            <a:r>
              <a:rPr lang="fr-FR" sz="700" dirty="0">
                <a:latin typeface="Calibri" panose="020F0502020204030204" pitchFamily="34" charset="0"/>
                <a:cs typeface="Calibri" panose="020F0502020204030204" pitchFamily="34" charset="0"/>
              </a:rPr>
              <a:t>Tn2 :</a:t>
            </a:r>
          </a:p>
          <a:p>
            <a:pPr algn="ctr"/>
            <a:r>
              <a:rPr lang="fr-FR" sz="700" dirty="0">
                <a:latin typeface="Calibri" panose="020F0502020204030204" pitchFamily="34" charset="0"/>
                <a:cs typeface="Calibri" panose="020F0502020204030204" pitchFamily="34" charset="0"/>
              </a:rPr>
              <a:t>1,58b</a:t>
            </a:r>
          </a:p>
        </p:txBody>
      </p:sp>
      <p:sp>
        <p:nvSpPr>
          <p:cNvPr id="45" name="ZoneTexte 44">
            <a:extLst>
              <a:ext uri="{FF2B5EF4-FFF2-40B4-BE49-F238E27FC236}">
                <a16:creationId xmlns:a16="http://schemas.microsoft.com/office/drawing/2014/main" id="{C1DA2B4C-A7C1-CE56-4324-2E2C22537E38}"/>
              </a:ext>
            </a:extLst>
          </p:cNvPr>
          <p:cNvSpPr txBox="1"/>
          <p:nvPr/>
        </p:nvSpPr>
        <p:spPr>
          <a:xfrm>
            <a:off x="5936319" y="2383480"/>
            <a:ext cx="433325" cy="200055"/>
          </a:xfrm>
          <a:prstGeom prst="rect">
            <a:avLst/>
          </a:prstGeom>
          <a:solidFill>
            <a:schemeClr val="accent6">
              <a:lumMod val="20000"/>
              <a:lumOff val="80000"/>
            </a:schemeClr>
          </a:solidFill>
        </p:spPr>
        <p:txBody>
          <a:bodyPr wrap="square" rtlCol="0">
            <a:spAutoFit/>
          </a:bodyPr>
          <a:lstStyle/>
          <a:p>
            <a:pPr algn="ctr"/>
            <a:r>
              <a:rPr lang="fr-FR" sz="700" dirty="0">
                <a:latin typeface="Calibri" panose="020F0502020204030204" pitchFamily="34" charset="0"/>
                <a:cs typeface="Calibri" panose="020F0502020204030204" pitchFamily="34" charset="0"/>
              </a:rPr>
              <a:t>C15</a:t>
            </a:r>
          </a:p>
        </p:txBody>
      </p:sp>
      <p:pic>
        <p:nvPicPr>
          <p:cNvPr id="46" name="Image 45">
            <a:extLst>
              <a:ext uri="{FF2B5EF4-FFF2-40B4-BE49-F238E27FC236}">
                <a16:creationId xmlns:a16="http://schemas.microsoft.com/office/drawing/2014/main" id="{54978A56-56FD-58DD-7CFD-C0B06EFC372C}"/>
              </a:ext>
            </a:extLst>
          </p:cNvPr>
          <p:cNvPicPr>
            <a:picLocks noChangeAspect="1"/>
          </p:cNvPicPr>
          <p:nvPr/>
        </p:nvPicPr>
        <p:blipFill>
          <a:blip r:embed="rId8"/>
          <a:stretch>
            <a:fillRect/>
          </a:stretch>
        </p:blipFill>
        <p:spPr>
          <a:xfrm>
            <a:off x="7010481" y="2614471"/>
            <a:ext cx="433324" cy="2250000"/>
          </a:xfrm>
          <a:prstGeom prst="rect">
            <a:avLst/>
          </a:prstGeom>
        </p:spPr>
      </p:pic>
      <p:pic>
        <p:nvPicPr>
          <p:cNvPr id="47" name="Image 46">
            <a:extLst>
              <a:ext uri="{FF2B5EF4-FFF2-40B4-BE49-F238E27FC236}">
                <a16:creationId xmlns:a16="http://schemas.microsoft.com/office/drawing/2014/main" id="{F441F082-461F-D678-FA7E-F79939FAB64A}"/>
              </a:ext>
            </a:extLst>
          </p:cNvPr>
          <p:cNvPicPr>
            <a:picLocks noChangeAspect="1"/>
          </p:cNvPicPr>
          <p:nvPr/>
        </p:nvPicPr>
        <p:blipFill>
          <a:blip r:embed="rId9"/>
          <a:stretch>
            <a:fillRect/>
          </a:stretch>
        </p:blipFill>
        <p:spPr>
          <a:xfrm>
            <a:off x="9367038" y="2610096"/>
            <a:ext cx="432000" cy="2250000"/>
          </a:xfrm>
          <a:prstGeom prst="rect">
            <a:avLst/>
          </a:prstGeom>
        </p:spPr>
      </p:pic>
      <p:sp>
        <p:nvSpPr>
          <p:cNvPr id="48" name="Rectangle 47"/>
          <p:cNvSpPr/>
          <p:nvPr/>
        </p:nvSpPr>
        <p:spPr>
          <a:xfrm>
            <a:off x="7010482" y="4872719"/>
            <a:ext cx="433325" cy="307777"/>
          </a:xfrm>
          <a:prstGeom prst="rect">
            <a:avLst/>
          </a:prstGeom>
          <a:solidFill>
            <a:schemeClr val="accent6">
              <a:lumMod val="20000"/>
              <a:lumOff val="80000"/>
            </a:schemeClr>
          </a:solidFill>
        </p:spPr>
        <p:txBody>
          <a:bodyPr wrap="square" rtlCol="0">
            <a:spAutoFit/>
          </a:bodyPr>
          <a:lstStyle/>
          <a:p>
            <a:pPr algn="ctr"/>
            <a:r>
              <a:rPr lang="fr-FR" sz="700" dirty="0">
                <a:latin typeface="Calibri" panose="020F0502020204030204" pitchFamily="34" charset="0"/>
                <a:cs typeface="Calibri" panose="020F0502020204030204" pitchFamily="34" charset="0"/>
              </a:rPr>
              <a:t>Tn2 :</a:t>
            </a:r>
          </a:p>
          <a:p>
            <a:pPr algn="ctr"/>
            <a:r>
              <a:rPr lang="fr-FR" sz="700" dirty="0">
                <a:latin typeface="Calibri" panose="020F0502020204030204" pitchFamily="34" charset="0"/>
                <a:cs typeface="Calibri" panose="020F0502020204030204" pitchFamily="34" charset="0"/>
              </a:rPr>
              <a:t>1,98b</a:t>
            </a:r>
          </a:p>
        </p:txBody>
      </p:sp>
      <p:sp>
        <p:nvSpPr>
          <p:cNvPr id="49" name="Rectangle 48"/>
          <p:cNvSpPr/>
          <p:nvPr/>
        </p:nvSpPr>
        <p:spPr>
          <a:xfrm>
            <a:off x="9375250" y="4872719"/>
            <a:ext cx="423788" cy="307777"/>
          </a:xfrm>
          <a:prstGeom prst="rect">
            <a:avLst/>
          </a:prstGeom>
          <a:solidFill>
            <a:schemeClr val="accent6">
              <a:lumMod val="20000"/>
              <a:lumOff val="80000"/>
            </a:schemeClr>
          </a:solidFill>
        </p:spPr>
        <p:txBody>
          <a:bodyPr wrap="square" rtlCol="0">
            <a:spAutoFit/>
          </a:bodyPr>
          <a:lstStyle/>
          <a:p>
            <a:pPr algn="ctr"/>
            <a:r>
              <a:rPr lang="fr-FR" sz="700" dirty="0">
                <a:latin typeface="Calibri" panose="020F0502020204030204" pitchFamily="34" charset="0"/>
                <a:cs typeface="Calibri" panose="020F0502020204030204" pitchFamily="34" charset="0"/>
              </a:rPr>
              <a:t>Tn2 :</a:t>
            </a:r>
          </a:p>
          <a:p>
            <a:pPr algn="ctr"/>
            <a:r>
              <a:rPr lang="fr-FR" sz="700" dirty="0">
                <a:latin typeface="Calibri" panose="020F0502020204030204" pitchFamily="34" charset="0"/>
                <a:cs typeface="Calibri" panose="020F0502020204030204" pitchFamily="34" charset="0"/>
              </a:rPr>
              <a:t>1,98b</a:t>
            </a:r>
          </a:p>
        </p:txBody>
      </p:sp>
      <p:sp>
        <p:nvSpPr>
          <p:cNvPr id="50" name="ZoneTexte 49">
            <a:extLst>
              <a:ext uri="{FF2B5EF4-FFF2-40B4-BE49-F238E27FC236}">
                <a16:creationId xmlns:a16="http://schemas.microsoft.com/office/drawing/2014/main" id="{C1DA2B4C-A7C1-CE56-4324-2E2C22537E38}"/>
              </a:ext>
            </a:extLst>
          </p:cNvPr>
          <p:cNvSpPr txBox="1"/>
          <p:nvPr/>
        </p:nvSpPr>
        <p:spPr>
          <a:xfrm>
            <a:off x="7008720" y="2381772"/>
            <a:ext cx="433325" cy="200055"/>
          </a:xfrm>
          <a:prstGeom prst="rect">
            <a:avLst/>
          </a:prstGeom>
          <a:solidFill>
            <a:schemeClr val="accent6">
              <a:lumMod val="20000"/>
              <a:lumOff val="80000"/>
            </a:schemeClr>
          </a:solidFill>
        </p:spPr>
        <p:txBody>
          <a:bodyPr wrap="square" rtlCol="0">
            <a:spAutoFit/>
          </a:bodyPr>
          <a:lstStyle/>
          <a:p>
            <a:pPr algn="ctr"/>
            <a:r>
              <a:rPr lang="fr-FR" sz="700" dirty="0">
                <a:latin typeface="Calibri" panose="020F0502020204030204" pitchFamily="34" charset="0"/>
                <a:cs typeface="Calibri" panose="020F0502020204030204" pitchFamily="34" charset="0"/>
              </a:rPr>
              <a:t>C10</a:t>
            </a:r>
          </a:p>
        </p:txBody>
      </p:sp>
      <p:sp>
        <p:nvSpPr>
          <p:cNvPr id="51" name="ZoneTexte 50">
            <a:extLst>
              <a:ext uri="{FF2B5EF4-FFF2-40B4-BE49-F238E27FC236}">
                <a16:creationId xmlns:a16="http://schemas.microsoft.com/office/drawing/2014/main" id="{C1DA2B4C-A7C1-CE56-4324-2E2C22537E38}"/>
              </a:ext>
            </a:extLst>
          </p:cNvPr>
          <p:cNvSpPr txBox="1"/>
          <p:nvPr/>
        </p:nvSpPr>
        <p:spPr>
          <a:xfrm>
            <a:off x="9375251" y="2381772"/>
            <a:ext cx="433325" cy="200055"/>
          </a:xfrm>
          <a:prstGeom prst="rect">
            <a:avLst/>
          </a:prstGeom>
          <a:solidFill>
            <a:schemeClr val="accent6">
              <a:lumMod val="20000"/>
              <a:lumOff val="80000"/>
            </a:schemeClr>
          </a:solidFill>
        </p:spPr>
        <p:txBody>
          <a:bodyPr wrap="square" rtlCol="0">
            <a:spAutoFit/>
          </a:bodyPr>
          <a:lstStyle/>
          <a:p>
            <a:pPr algn="ctr"/>
            <a:r>
              <a:rPr lang="fr-FR" sz="700" dirty="0">
                <a:latin typeface="Calibri" panose="020F0502020204030204" pitchFamily="34" charset="0"/>
                <a:cs typeface="Calibri" panose="020F0502020204030204" pitchFamily="34" charset="0"/>
              </a:rPr>
              <a:t>C15</a:t>
            </a:r>
          </a:p>
        </p:txBody>
      </p:sp>
      <p:pic>
        <p:nvPicPr>
          <p:cNvPr id="52" name="Image 51">
            <a:extLst>
              <a:ext uri="{FF2B5EF4-FFF2-40B4-BE49-F238E27FC236}">
                <a16:creationId xmlns:a16="http://schemas.microsoft.com/office/drawing/2014/main" id="{2EEF0E79-1B4D-0136-774B-AEE72CCA587B}"/>
              </a:ext>
            </a:extLst>
          </p:cNvPr>
          <p:cNvPicPr>
            <a:picLocks noChangeAspect="1"/>
          </p:cNvPicPr>
          <p:nvPr/>
        </p:nvPicPr>
        <p:blipFill>
          <a:blip r:embed="rId10"/>
          <a:stretch>
            <a:fillRect/>
          </a:stretch>
        </p:blipFill>
        <p:spPr>
          <a:xfrm>
            <a:off x="8940538" y="2614821"/>
            <a:ext cx="433325" cy="2250000"/>
          </a:xfrm>
          <a:prstGeom prst="rect">
            <a:avLst/>
          </a:prstGeom>
        </p:spPr>
      </p:pic>
      <p:sp>
        <p:nvSpPr>
          <p:cNvPr id="53" name="Rectangle 52"/>
          <p:cNvSpPr/>
          <p:nvPr/>
        </p:nvSpPr>
        <p:spPr>
          <a:xfrm>
            <a:off x="8940096" y="4872719"/>
            <a:ext cx="433325" cy="307777"/>
          </a:xfrm>
          <a:prstGeom prst="rect">
            <a:avLst/>
          </a:prstGeom>
          <a:solidFill>
            <a:schemeClr val="accent6">
              <a:lumMod val="20000"/>
              <a:lumOff val="80000"/>
            </a:schemeClr>
          </a:solidFill>
        </p:spPr>
        <p:txBody>
          <a:bodyPr wrap="square" rtlCol="0">
            <a:spAutoFit/>
          </a:bodyPr>
          <a:lstStyle/>
          <a:p>
            <a:pPr algn="ctr"/>
            <a:r>
              <a:rPr lang="fr-FR" sz="700" dirty="0">
                <a:latin typeface="Calibri" panose="020F0502020204030204" pitchFamily="34" charset="0"/>
                <a:cs typeface="Calibri" panose="020F0502020204030204" pitchFamily="34" charset="0"/>
              </a:rPr>
              <a:t>Tn2 :</a:t>
            </a:r>
          </a:p>
          <a:p>
            <a:pPr algn="ctr"/>
            <a:r>
              <a:rPr lang="fr-FR" sz="700" dirty="0">
                <a:latin typeface="Calibri" panose="020F0502020204030204" pitchFamily="34" charset="0"/>
                <a:cs typeface="Calibri" panose="020F0502020204030204" pitchFamily="34" charset="0"/>
              </a:rPr>
              <a:t>2,17b</a:t>
            </a:r>
          </a:p>
        </p:txBody>
      </p:sp>
      <p:sp>
        <p:nvSpPr>
          <p:cNvPr id="54" name="ZoneTexte 53">
            <a:extLst>
              <a:ext uri="{FF2B5EF4-FFF2-40B4-BE49-F238E27FC236}">
                <a16:creationId xmlns:a16="http://schemas.microsoft.com/office/drawing/2014/main" id="{C1DA2B4C-A7C1-CE56-4324-2E2C22537E38}"/>
              </a:ext>
            </a:extLst>
          </p:cNvPr>
          <p:cNvSpPr txBox="1"/>
          <p:nvPr/>
        </p:nvSpPr>
        <p:spPr>
          <a:xfrm>
            <a:off x="8940096" y="2381772"/>
            <a:ext cx="433325" cy="200055"/>
          </a:xfrm>
          <a:prstGeom prst="rect">
            <a:avLst/>
          </a:prstGeom>
          <a:solidFill>
            <a:schemeClr val="accent6">
              <a:lumMod val="20000"/>
              <a:lumOff val="80000"/>
            </a:schemeClr>
          </a:solidFill>
        </p:spPr>
        <p:txBody>
          <a:bodyPr wrap="square" rtlCol="0">
            <a:spAutoFit/>
          </a:bodyPr>
          <a:lstStyle/>
          <a:p>
            <a:pPr algn="ctr"/>
            <a:r>
              <a:rPr lang="fr-FR" sz="700" dirty="0">
                <a:latin typeface="Calibri" panose="020F0502020204030204" pitchFamily="34" charset="0"/>
                <a:cs typeface="Calibri" panose="020F0502020204030204" pitchFamily="34" charset="0"/>
              </a:rPr>
              <a:t>C10</a:t>
            </a:r>
          </a:p>
        </p:txBody>
      </p:sp>
      <p:sp>
        <p:nvSpPr>
          <p:cNvPr id="3" name="ZoneTexte 2">
            <a:extLst>
              <a:ext uri="{FF2B5EF4-FFF2-40B4-BE49-F238E27FC236}">
                <a16:creationId xmlns:a16="http://schemas.microsoft.com/office/drawing/2014/main" id="{07410174-A73B-C68D-EFD2-74E81DD8E516}"/>
              </a:ext>
            </a:extLst>
          </p:cNvPr>
          <p:cNvSpPr txBox="1"/>
          <p:nvPr/>
        </p:nvSpPr>
        <p:spPr>
          <a:xfrm>
            <a:off x="7965832" y="23446"/>
            <a:ext cx="4103072" cy="646331"/>
          </a:xfrm>
          <a:prstGeom prst="rect">
            <a:avLst/>
          </a:prstGeom>
          <a:noFill/>
        </p:spPr>
        <p:txBody>
          <a:bodyPr wrap="square" rtlCol="0">
            <a:spAutoFit/>
          </a:bodyPr>
          <a:lstStyle/>
          <a:p>
            <a:pPr algn="r"/>
            <a:r>
              <a:rPr lang="fr-FR" b="1" dirty="0">
                <a:latin typeface="Calibri" panose="020F0502020204030204" pitchFamily="34" charset="0"/>
                <a:cs typeface="Calibri" panose="020F0502020204030204" pitchFamily="34" charset="0"/>
              </a:rPr>
              <a:t>Plongée sans paliers obligatoire</a:t>
            </a:r>
          </a:p>
          <a:p>
            <a:pPr algn="r"/>
            <a:r>
              <a:rPr lang="fr-FR" b="1" dirty="0">
                <a:latin typeface="Calibri" panose="020F0502020204030204" pitchFamily="34" charset="0"/>
                <a:cs typeface="Calibri" panose="020F0502020204030204" pitchFamily="34" charset="0"/>
              </a:rPr>
              <a:t>(20m avec 30’ temps fond)  (C10 + C15) </a:t>
            </a:r>
            <a:r>
              <a:rPr lang="fr-FR"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880222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path" presetSubtype="0" accel="50000" decel="50000" fill="hold" nodeType="clickEffect">
                                  <p:stCondLst>
                                    <p:cond delay="0"/>
                                  </p:stCondLst>
                                  <p:childTnLst>
                                    <p:animMotion origin="layout" path="M 3.71676E-6 2.96296E-6 L 0.07529 0.63171 " pathEditMode="relative" rAng="0" ptsTypes="AA">
                                      <p:cBhvr>
                                        <p:cTn id="6" dur="2000" fill="hold"/>
                                        <p:tgtEl>
                                          <p:spTgt spid="1030"/>
                                        </p:tgtEl>
                                        <p:attrNameLst>
                                          <p:attrName>ppt_x</p:attrName>
                                          <p:attrName>ppt_y</p:attrName>
                                        </p:attrNameLst>
                                      </p:cBhvr>
                                      <p:rCtr x="3765" y="31574"/>
                                    </p:animMotion>
                                  </p:childTnLst>
                                </p:cTn>
                              </p:par>
                            </p:childTnLst>
                          </p:cTn>
                        </p:par>
                        <p:par>
                          <p:cTn id="7" fill="hold">
                            <p:stCondLst>
                              <p:cond delay="2000"/>
                            </p:stCondLst>
                            <p:childTnLst>
                              <p:par>
                                <p:cTn id="8" presetID="1" presetClass="entr" presetSubtype="0" fill="hold" grpId="0" nodeType="afterEffect">
                                  <p:stCondLst>
                                    <p:cond delay="0"/>
                                  </p:stCondLst>
                                  <p:childTnLst>
                                    <p:set>
                                      <p:cBhvr>
                                        <p:cTn id="9" dur="1" fill="hold">
                                          <p:stCondLst>
                                            <p:cond delay="0"/>
                                          </p:stCondLst>
                                        </p:cTn>
                                        <p:tgtEl>
                                          <p:spTgt spid="3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nodeType="clickEffect">
                                  <p:stCondLst>
                                    <p:cond delay="0"/>
                                  </p:stCondLst>
                                  <p:childTnLst>
                                    <p:animMotion origin="layout" path="M 0.07433 0.63171 L 0.29429 0.63426 " pathEditMode="relative" rAng="0" ptsTypes="AA">
                                      <p:cBhvr>
                                        <p:cTn id="13" dur="2000" fill="hold"/>
                                        <p:tgtEl>
                                          <p:spTgt spid="1030"/>
                                        </p:tgtEl>
                                        <p:attrNameLst>
                                          <p:attrName>ppt_x</p:attrName>
                                          <p:attrName>ppt_y</p:attrName>
                                        </p:attrNameLst>
                                      </p:cBhvr>
                                      <p:rCtr x="10990" y="116"/>
                                    </p:animMotion>
                                  </p:childTnLst>
                                </p:cTn>
                              </p:par>
                            </p:childTnLst>
                          </p:cTn>
                        </p:par>
                        <p:par>
                          <p:cTn id="14" fill="hold">
                            <p:stCondLst>
                              <p:cond delay="2000"/>
                            </p:stCondLst>
                            <p:childTnLst>
                              <p:par>
                                <p:cTn id="15" presetID="10" presetClass="entr" presetSubtype="0" fill="hold" nodeType="after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500"/>
                                        <p:tgtEl>
                                          <p:spTgt spid="4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500"/>
                                        <p:tgtEl>
                                          <p:spTgt spid="4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500"/>
                                        <p:tgtEl>
                                          <p:spTgt spid="32"/>
                                        </p:tgtEl>
                                      </p:cBhvr>
                                    </p:animEffect>
                                  </p:childTnLst>
                                </p:cTn>
                              </p:par>
                            </p:childTnLst>
                          </p:cTn>
                        </p:par>
                        <p:par>
                          <p:cTn id="24" fill="hold">
                            <p:stCondLst>
                              <p:cond delay="2500"/>
                            </p:stCondLst>
                            <p:childTnLst>
                              <p:par>
                                <p:cTn id="25" presetID="42" presetClass="path" presetSubtype="0" accel="50000" decel="50000" fill="hold" nodeType="afterEffect">
                                  <p:stCondLst>
                                    <p:cond delay="0"/>
                                  </p:stCondLst>
                                  <p:childTnLst>
                                    <p:animMotion origin="layout" path="M 0.29429 0.63426 L 0.3909 0.63171 " pathEditMode="relative" rAng="0" ptsTypes="AA">
                                      <p:cBhvr>
                                        <p:cTn id="26" dur="1000" fill="hold"/>
                                        <p:tgtEl>
                                          <p:spTgt spid="1030"/>
                                        </p:tgtEl>
                                        <p:attrNameLst>
                                          <p:attrName>ppt_x</p:attrName>
                                          <p:attrName>ppt_y</p:attrName>
                                        </p:attrNameLst>
                                      </p:cBhvr>
                                      <p:rCtr x="4822" y="-139"/>
                                    </p:animMotion>
                                  </p:childTnLst>
                                </p:cTn>
                              </p:par>
                            </p:childTnLst>
                          </p:cTn>
                        </p:par>
                        <p:par>
                          <p:cTn id="27" fill="hold">
                            <p:stCondLst>
                              <p:cond delay="3500"/>
                            </p:stCondLst>
                            <p:childTnLst>
                              <p:par>
                                <p:cTn id="28" presetID="10" presetClass="entr" presetSubtype="0" fill="hold" grpId="0" nodeType="after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fade">
                                      <p:cBhvr>
                                        <p:cTn id="30" dur="500"/>
                                        <p:tgtEl>
                                          <p:spTgt spid="45"/>
                                        </p:tgtEl>
                                      </p:cBhvr>
                                    </p:animEffect>
                                  </p:childTnLst>
                                </p:cTn>
                              </p:par>
                              <p:par>
                                <p:cTn id="31" presetID="10" presetClass="entr" presetSubtype="0" fill="hold" nodeType="with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500"/>
                                        <p:tgtEl>
                                          <p:spTgt spid="4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500"/>
                                        <p:tgtEl>
                                          <p:spTgt spid="44"/>
                                        </p:tgtEl>
                                      </p:cBhvr>
                                    </p:animEffect>
                                  </p:childTnLst>
                                </p:cTn>
                              </p:par>
                            </p:childTnLst>
                          </p:cTn>
                        </p:par>
                        <p:par>
                          <p:cTn id="37" fill="hold">
                            <p:stCondLst>
                              <p:cond delay="4000"/>
                            </p:stCondLst>
                            <p:childTnLst>
                              <p:par>
                                <p:cTn id="38" presetID="42" presetClass="path" presetSubtype="0" accel="50000" decel="50000" fill="hold" nodeType="afterEffect">
                                  <p:stCondLst>
                                    <p:cond delay="0"/>
                                  </p:stCondLst>
                                  <p:childTnLst>
                                    <p:animMotion origin="layout" path="M 0.3909 0.63171 L 0.50128 0.63171 " pathEditMode="relative" rAng="0" ptsTypes="AA">
                                      <p:cBhvr>
                                        <p:cTn id="39" dur="1000" fill="hold"/>
                                        <p:tgtEl>
                                          <p:spTgt spid="1030"/>
                                        </p:tgtEl>
                                        <p:attrNameLst>
                                          <p:attrName>ppt_x</p:attrName>
                                          <p:attrName>ppt_y</p:attrName>
                                        </p:attrNameLst>
                                      </p:cBhvr>
                                      <p:rCtr x="5511" y="0"/>
                                    </p:animMotion>
                                  </p:childTnLst>
                                </p:cTn>
                              </p:par>
                            </p:childTnLst>
                          </p:cTn>
                        </p:par>
                        <p:par>
                          <p:cTn id="40" fill="hold">
                            <p:stCondLst>
                              <p:cond delay="5000"/>
                            </p:stCondLst>
                            <p:childTnLst>
                              <p:par>
                                <p:cTn id="41" presetID="10" presetClass="entr" presetSubtype="0" fill="hold" grpId="0" nodeType="afterEffect">
                                  <p:stCondLst>
                                    <p:cond delay="0"/>
                                  </p:stCondLst>
                                  <p:childTnLst>
                                    <p:set>
                                      <p:cBhvr>
                                        <p:cTn id="42" dur="1" fill="hold">
                                          <p:stCondLst>
                                            <p:cond delay="0"/>
                                          </p:stCondLst>
                                        </p:cTn>
                                        <p:tgtEl>
                                          <p:spTgt spid="50"/>
                                        </p:tgtEl>
                                        <p:attrNameLst>
                                          <p:attrName>style.visibility</p:attrName>
                                        </p:attrNameLst>
                                      </p:cBhvr>
                                      <p:to>
                                        <p:strVal val="visible"/>
                                      </p:to>
                                    </p:set>
                                    <p:animEffect transition="in" filter="fade">
                                      <p:cBhvr>
                                        <p:cTn id="43" dur="500"/>
                                        <p:tgtEl>
                                          <p:spTgt spid="50"/>
                                        </p:tgtEl>
                                      </p:cBhvr>
                                    </p:animEffect>
                                  </p:childTnLst>
                                </p:cTn>
                              </p:par>
                              <p:par>
                                <p:cTn id="44" presetID="10" presetClass="entr" presetSubtype="0" fill="hold" nodeType="withEffect">
                                  <p:stCondLst>
                                    <p:cond delay="0"/>
                                  </p:stCondLst>
                                  <p:childTnLst>
                                    <p:set>
                                      <p:cBhvr>
                                        <p:cTn id="45" dur="1" fill="hold">
                                          <p:stCondLst>
                                            <p:cond delay="0"/>
                                          </p:stCondLst>
                                        </p:cTn>
                                        <p:tgtEl>
                                          <p:spTgt spid="46"/>
                                        </p:tgtEl>
                                        <p:attrNameLst>
                                          <p:attrName>style.visibility</p:attrName>
                                        </p:attrNameLst>
                                      </p:cBhvr>
                                      <p:to>
                                        <p:strVal val="visible"/>
                                      </p:to>
                                    </p:set>
                                    <p:animEffect transition="in" filter="fade">
                                      <p:cBhvr>
                                        <p:cTn id="46" dur="500"/>
                                        <p:tgtEl>
                                          <p:spTgt spid="4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fade">
                                      <p:cBhvr>
                                        <p:cTn id="49" dur="500"/>
                                        <p:tgtEl>
                                          <p:spTgt spid="48"/>
                                        </p:tgtEl>
                                      </p:cBhvr>
                                    </p:animEffect>
                                  </p:childTnLst>
                                </p:cTn>
                              </p:par>
                            </p:childTnLst>
                          </p:cTn>
                        </p:par>
                        <p:par>
                          <p:cTn id="50" fill="hold">
                            <p:stCondLst>
                              <p:cond delay="5500"/>
                            </p:stCondLst>
                            <p:childTnLst>
                              <p:par>
                                <p:cTn id="51" presetID="42" presetClass="path" presetSubtype="0" accel="50000" decel="50000" fill="hold" nodeType="afterEffect">
                                  <p:stCondLst>
                                    <p:cond delay="0"/>
                                  </p:stCondLst>
                                  <p:childTnLst>
                                    <p:animMotion origin="layout" path="M 0.50128 0.63171 L 0.71852 0.63171 " pathEditMode="relative" rAng="0" ptsTypes="AA">
                                      <p:cBhvr>
                                        <p:cTn id="52" dur="2000" fill="hold"/>
                                        <p:tgtEl>
                                          <p:spTgt spid="1030"/>
                                        </p:tgtEl>
                                        <p:attrNameLst>
                                          <p:attrName>ppt_x</p:attrName>
                                          <p:attrName>ppt_y</p:attrName>
                                        </p:attrNameLst>
                                      </p:cBhvr>
                                      <p:rCtr x="10862" y="0"/>
                                    </p:animMotion>
                                  </p:childTnLst>
                                </p:cTn>
                              </p:par>
                            </p:childTnLst>
                          </p:cTn>
                        </p:par>
                        <p:par>
                          <p:cTn id="53" fill="hold">
                            <p:stCondLst>
                              <p:cond delay="7500"/>
                            </p:stCondLst>
                            <p:childTnLst>
                              <p:par>
                                <p:cTn id="54" presetID="10" presetClass="entr" presetSubtype="0" fill="hold" grpId="0" nodeType="afterEffect">
                                  <p:stCondLst>
                                    <p:cond delay="0"/>
                                  </p:stCondLst>
                                  <p:childTnLst>
                                    <p:set>
                                      <p:cBhvr>
                                        <p:cTn id="55" dur="1" fill="hold">
                                          <p:stCondLst>
                                            <p:cond delay="0"/>
                                          </p:stCondLst>
                                        </p:cTn>
                                        <p:tgtEl>
                                          <p:spTgt spid="51"/>
                                        </p:tgtEl>
                                        <p:attrNameLst>
                                          <p:attrName>style.visibility</p:attrName>
                                        </p:attrNameLst>
                                      </p:cBhvr>
                                      <p:to>
                                        <p:strVal val="visible"/>
                                      </p:to>
                                    </p:set>
                                    <p:animEffect transition="in" filter="fade">
                                      <p:cBhvr>
                                        <p:cTn id="56" dur="500"/>
                                        <p:tgtEl>
                                          <p:spTgt spid="5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500"/>
                                        <p:tgtEl>
                                          <p:spTgt spid="54"/>
                                        </p:tgtEl>
                                      </p:cBhvr>
                                    </p:animEffect>
                                  </p:childTnLst>
                                </p:cTn>
                              </p:par>
                              <p:par>
                                <p:cTn id="60" presetID="10" presetClass="entr" presetSubtype="0" fill="hold" nodeType="with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fade">
                                      <p:cBhvr>
                                        <p:cTn id="62" dur="500"/>
                                        <p:tgtEl>
                                          <p:spTgt spid="52"/>
                                        </p:tgtEl>
                                      </p:cBhvr>
                                    </p:animEffect>
                                  </p:childTnLst>
                                </p:cTn>
                              </p:par>
                              <p:par>
                                <p:cTn id="63" presetID="10" presetClass="entr" presetSubtype="0" fill="hold" nodeType="with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fade">
                                      <p:cBhvr>
                                        <p:cTn id="65" dur="500"/>
                                        <p:tgtEl>
                                          <p:spTgt spid="47"/>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fade">
                                      <p:cBhvr>
                                        <p:cTn id="68" dur="500"/>
                                        <p:tgtEl>
                                          <p:spTgt spid="53"/>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500"/>
                                        <p:tgtEl>
                                          <p:spTgt spid="49"/>
                                        </p:tgtEl>
                                      </p:cBhvr>
                                    </p:animEffect>
                                  </p:childTnLst>
                                </p:cTn>
                              </p:par>
                            </p:childTnLst>
                          </p:cTn>
                        </p:par>
                      </p:childTnLst>
                    </p:cTn>
                  </p:par>
                  <p:par>
                    <p:cTn id="72" fill="hold">
                      <p:stCondLst>
                        <p:cond delay="indefinite"/>
                      </p:stCondLst>
                      <p:childTnLst>
                        <p:par>
                          <p:cTn id="73" fill="hold">
                            <p:stCondLst>
                              <p:cond delay="0"/>
                            </p:stCondLst>
                            <p:childTnLst>
                              <p:par>
                                <p:cTn id="74" presetID="56" presetClass="path" presetSubtype="0" accel="50000" decel="50000" fill="hold" nodeType="clickEffect">
                                  <p:stCondLst>
                                    <p:cond delay="0"/>
                                  </p:stCondLst>
                                  <p:childTnLst>
                                    <p:animMotion origin="layout" path="M 0.71827 0.63172 L 0.79984 0.00903 " pathEditMode="relative" rAng="0" ptsTypes="AA">
                                      <p:cBhvr>
                                        <p:cTn id="75" dur="4000" fill="hold"/>
                                        <p:tgtEl>
                                          <p:spTgt spid="1030"/>
                                        </p:tgtEl>
                                        <p:attrNameLst>
                                          <p:attrName>ppt_x</p:attrName>
                                          <p:attrName>ppt_y</p:attrName>
                                        </p:attrNameLst>
                                      </p:cBhvr>
                                      <p:rCtr x="4071" y="-3113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2" grpId="0" animBg="1"/>
      <p:bldP spid="43" grpId="0" animBg="1"/>
      <p:bldP spid="44" grpId="0" animBg="1"/>
      <p:bldP spid="45" grpId="0" animBg="1"/>
      <p:bldP spid="48" grpId="0" animBg="1"/>
      <p:bldP spid="49" grpId="0" animBg="1"/>
      <p:bldP spid="50" grpId="0" animBg="1"/>
      <p:bldP spid="51" grpId="0" animBg="1"/>
      <p:bldP spid="53" grpId="0" animBg="1"/>
      <p:bldP spid="54" grpId="0"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43752</TotalTime>
  <Words>561</Words>
  <Application>Microsoft Office PowerPoint</Application>
  <PresentationFormat>Grand écran</PresentationFormat>
  <Paragraphs>90</Paragraphs>
  <Slides>7</Slides>
  <Notes>2</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7</vt:i4>
      </vt:variant>
    </vt:vector>
  </HeadingPairs>
  <TitlesOfParts>
    <vt:vector size="11" baseType="lpstr">
      <vt:lpstr>Aptos</vt:lpstr>
      <vt:lpstr>Arial</vt:lpstr>
      <vt:lpstr>Calibri</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DESSERTINE Olivier</dc:creator>
  <cp:lastModifiedBy>Nico B</cp:lastModifiedBy>
  <cp:revision>24</cp:revision>
  <dcterms:created xsi:type="dcterms:W3CDTF">2024-09-11T10:55:41Z</dcterms:created>
  <dcterms:modified xsi:type="dcterms:W3CDTF">2025-09-21T10:19:46Z</dcterms:modified>
</cp:coreProperties>
</file>