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56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24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5CA309-1CBD-0AAA-6504-F0C800870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002DC26-0D86-8DB7-1490-673BF4676D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491C0B-7BF6-FA9F-356A-A9E9F3B77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25/08/2025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8A353B-E6F0-1DFF-663D-F51680838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96789" y="617378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E285AA-7B61-3E10-D330-3D3A5DD8D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7632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CD9704-57D9-2174-B950-6CCE0751D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52C4281-2352-1283-0E1A-C41436F198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AE304C-6F7C-BBD5-709C-43C9650AA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25/08/2025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A17492-7A3C-3690-71F1-9CAFEEBC5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96789" y="617378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6DC752-A1A5-033D-90BF-337723A8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102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0C9DA0F-4804-4752-8110-3C7D5AECEA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2752F9D-674E-AC4C-3A4C-8AEDD6A7FE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321182-B114-8D21-8A61-A1C932FCD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25/08/2025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A6A273-99B6-6DC6-C7AF-414A3C036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96789" y="617378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6B78BBB-1ABE-B91A-DA34-05620BFF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2659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5F4A9C-C5EF-B886-9005-A22CA4F75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C0DCD8-452F-4D80-A33C-6FB12B728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7E5635-011F-50A3-DA1D-2958CF064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25/08/2025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34805D-694F-EE56-7AC9-1DC4AF202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96789" y="617378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FFC96C-03F8-3DA4-B30C-112CCB4B5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3611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EFB544-32BD-CFC5-B1FA-67E92DE45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17A266E-7473-FF15-1E8C-BEB8413D4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B812D9-A936-126A-22C3-269245033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25/08/2025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8EA1A5-42AD-A086-3E85-67B72F053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96789" y="617378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F9E411-37BA-B02D-C089-F58AB0361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9063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2FB0BD-616A-C1BB-8396-CE6B6AF63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1F035B-FFA3-8A9B-CDC8-7C6E5DD60F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D61BA3A-C7DF-63C7-F764-1ADC7F0E1F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988BCFA-A86E-96D1-A29B-0114535EA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25/08/2025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D7B0E5E-930D-502C-4112-4BA878BF3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96789" y="617378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4B9AFCC-F0F6-FBF5-ED7A-CE86433A7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0782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65677E-83C1-8B50-C82D-ACFDBCDF0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025382C-7E4F-8C71-7F51-B7FD63E1B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FD4CE73-99EB-DF35-5C2A-4EB73D771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B850967-70CB-5E67-A82E-E21970C7AD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94662BB-D842-7B9D-59F8-C2C49663B5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EE3E056-8A0F-3A88-572D-E30B96B5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25/08/2025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CFAEC14-714F-B327-BDDF-F78247014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96789" y="617378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2C41147-8D7F-49C7-4CA3-4681EDD84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3516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B4806C-60FF-17E4-4E74-61B3A116F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F8B388C-D989-FB41-F6BF-1A1101D19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25/08/2025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AE3C4A0-1F06-0CAD-C731-4D5C330C6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96789" y="617378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08CED1B-07CC-6BDD-BABC-45BE5E768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1534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822BEAF-3CC4-CA9A-4961-C20A539BE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25/08/2025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3980A1D-2430-5B43-EFBE-8E719D9A9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96789" y="617378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2524CBC-3859-D572-30C9-4ABCEE4F1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9325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71F54D-FC87-1B37-00E5-F4E2D9F3A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7D5C46-7F1A-3796-1720-A8CF303AE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A55771B-1C70-10B2-5904-C2A84DF6F2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9E66EAA-8301-0338-9616-DCF3F8751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25/08/2025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FEAAA47-19DC-3962-F91F-F48568AA2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96789" y="617378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6C2022D-79EE-82BE-FA22-11AE196C3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0474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E01115-47CC-93A2-62EC-C2E843DF7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B1D3A45-E025-4990-59CC-B2CAA94106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081EFF9-7D58-660B-BB8D-EE6CA5792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86D2852-7700-ECA6-7C01-E6C61A3FF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25/08/2025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BA68314-4F85-C922-09C2-9C5B88B8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96789" y="617378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908A8DC-65A3-61B6-03F1-F8B44CBCF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1951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1036EB7-E7F2-A8FC-24C7-93F11248E3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990E1-0B14-4AB3-95D1-AFDF78B60B34}" type="datetimeFigureOut">
              <a:rPr lang="fr-FR" smtClean="0"/>
              <a:t>25/08/2025</a:t>
            </a:fld>
            <a:endParaRPr lang="fr-FR"/>
          </a:p>
        </p:txBody>
      </p:sp>
      <p:pic>
        <p:nvPicPr>
          <p:cNvPr id="7" name="Image 7" descr="Masque_Dia_FFESSM_2.png">
            <a:extLst>
              <a:ext uri="{FF2B5EF4-FFF2-40B4-BE49-F238E27FC236}">
                <a16:creationId xmlns:a16="http://schemas.microsoft.com/office/drawing/2014/main" id="{1552D398-B65D-9A5C-AD32-8E951C8E5BC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6173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Logo FFESSM - CTR AURA">
            <a:extLst>
              <a:ext uri="{FF2B5EF4-FFF2-40B4-BE49-F238E27FC236}">
                <a16:creationId xmlns:a16="http://schemas.microsoft.com/office/drawing/2014/main" id="{E9CF5502-9CDC-E8B1-B3DF-42F834AFF8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4062855" y="-211016"/>
            <a:ext cx="2110933" cy="1581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pied de page 4">
            <a:extLst>
              <a:ext uri="{FF2B5EF4-FFF2-40B4-BE49-F238E27FC236}">
                <a16:creationId xmlns:a16="http://schemas.microsoft.com/office/drawing/2014/main" id="{97FF1A27-5888-3FC1-E523-4041C4F42429}"/>
              </a:ext>
            </a:extLst>
          </p:cNvPr>
          <p:cNvSpPr txBox="1">
            <a:spLocks/>
          </p:cNvSpPr>
          <p:nvPr userDrawn="1"/>
        </p:nvSpPr>
        <p:spPr>
          <a:xfrm>
            <a:off x="140677" y="6409104"/>
            <a:ext cx="32140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i="1" dirty="0">
                <a:solidFill>
                  <a:schemeClr val="tx1"/>
                </a:solidFill>
              </a:rPr>
              <a:t>Anne-Solange DESSERTINE – IN n°187</a:t>
            </a:r>
          </a:p>
        </p:txBody>
      </p:sp>
    </p:spTree>
    <p:extLst>
      <p:ext uri="{BB962C8B-B14F-4D97-AF65-F5344CB8AC3E}">
        <p14:creationId xmlns:p14="http://schemas.microsoft.com/office/powerpoint/2010/main" val="231211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80B9AF2-9AEB-CDDB-7171-49058F52D6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461993"/>
            <a:ext cx="9144000" cy="2387600"/>
          </a:xfrm>
        </p:spPr>
        <p:txBody>
          <a:bodyPr/>
          <a:lstStyle/>
          <a:p>
            <a:r>
              <a:rPr lang="fr-FR" b="1" dirty="0"/>
              <a:t>LA DESHYDRATATION</a:t>
            </a:r>
          </a:p>
        </p:txBody>
      </p:sp>
      <p:sp>
        <p:nvSpPr>
          <p:cNvPr id="7" name="Sous-titre 6">
            <a:extLst>
              <a:ext uri="{FF2B5EF4-FFF2-40B4-BE49-F238E27FC236}">
                <a16:creationId xmlns:a16="http://schemas.microsoft.com/office/drawing/2014/main" id="{AFEA8D07-D735-D1F1-FAE5-11CB90B6D7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5359" y="1854719"/>
            <a:ext cx="9144000" cy="1655762"/>
          </a:xfrm>
        </p:spPr>
        <p:txBody>
          <a:bodyPr/>
          <a:lstStyle/>
          <a:p>
            <a:r>
              <a:rPr lang="fr-FR" sz="2800" dirty="0"/>
              <a:t>UN FACTEUR FAVORISANT DE L’ADD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FF9F178-1310-8C42-9364-13524E0497CF}"/>
              </a:ext>
            </a:extLst>
          </p:cNvPr>
          <p:cNvSpPr txBox="1"/>
          <p:nvPr/>
        </p:nvSpPr>
        <p:spPr>
          <a:xfrm>
            <a:off x="1415360" y="2888055"/>
            <a:ext cx="101911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La déshydratation est le phénomène qui fait perdre de l’eau à l’organisme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Ce phénomène est accentué en plongée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Cette déshydratation entraîne un risque pour le plongeur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Elle entraîne un épaississement du sang et une réduction du débit sanguin</a:t>
            </a:r>
          </a:p>
        </p:txBody>
      </p:sp>
    </p:spTree>
    <p:extLst>
      <p:ext uri="{BB962C8B-B14F-4D97-AF65-F5344CB8AC3E}">
        <p14:creationId xmlns:p14="http://schemas.microsoft.com/office/powerpoint/2010/main" val="3579893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878AA-8A32-3AC0-9922-C1DCE6087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A0DA30A3-A2C1-32D3-50ED-370B0EDC06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461993"/>
            <a:ext cx="9144000" cy="2387600"/>
          </a:xfrm>
        </p:spPr>
        <p:txBody>
          <a:bodyPr/>
          <a:lstStyle/>
          <a:p>
            <a:r>
              <a:rPr lang="fr-FR" b="1" dirty="0"/>
              <a:t>LA DESHYDRATATION</a:t>
            </a:r>
          </a:p>
        </p:txBody>
      </p:sp>
      <p:sp>
        <p:nvSpPr>
          <p:cNvPr id="7" name="Sous-titre 6">
            <a:extLst>
              <a:ext uri="{FF2B5EF4-FFF2-40B4-BE49-F238E27FC236}">
                <a16:creationId xmlns:a16="http://schemas.microsoft.com/office/drawing/2014/main" id="{4D98D76B-136E-BB84-3200-01E6BCD87D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5359" y="1854719"/>
            <a:ext cx="9144000" cy="1655762"/>
          </a:xfrm>
        </p:spPr>
        <p:txBody>
          <a:bodyPr/>
          <a:lstStyle/>
          <a:p>
            <a:r>
              <a:rPr lang="fr-FR" sz="2800" dirty="0"/>
              <a:t>QUELQUES CHIFFRES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DD0C4B2-7D5C-ACF6-3988-29E221FA0FCC}"/>
              </a:ext>
            </a:extLst>
          </p:cNvPr>
          <p:cNvSpPr txBox="1"/>
          <p:nvPr/>
        </p:nvSpPr>
        <p:spPr>
          <a:xfrm>
            <a:off x="1415360" y="2888055"/>
            <a:ext cx="101911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Le corps humain est composé d’environ 60% d’eau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100% des accidentés en plongée sont déshydratés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Sur terre, on élimine 60 ml/heure d’urine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En plongée, on se déshydrate 4 à 5 fois plus vite (environ 300 ml/heure)</a:t>
            </a:r>
          </a:p>
        </p:txBody>
      </p:sp>
    </p:spTree>
    <p:extLst>
      <p:ext uri="{BB962C8B-B14F-4D97-AF65-F5344CB8AC3E}">
        <p14:creationId xmlns:p14="http://schemas.microsoft.com/office/powerpoint/2010/main" val="3400438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4554E3-6383-2A6F-A63B-A6A933720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5B241EA8-06E4-BE08-6F5A-9F09D3BF16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461993"/>
            <a:ext cx="9144000" cy="2387600"/>
          </a:xfrm>
        </p:spPr>
        <p:txBody>
          <a:bodyPr/>
          <a:lstStyle/>
          <a:p>
            <a:r>
              <a:rPr lang="fr-FR" b="1" dirty="0"/>
              <a:t>LA DESHYDRATATION</a:t>
            </a:r>
          </a:p>
        </p:txBody>
      </p:sp>
      <p:sp>
        <p:nvSpPr>
          <p:cNvPr id="7" name="Sous-titre 6">
            <a:extLst>
              <a:ext uri="{FF2B5EF4-FFF2-40B4-BE49-F238E27FC236}">
                <a16:creationId xmlns:a16="http://schemas.microsoft.com/office/drawing/2014/main" id="{25B61E33-BD8A-4D99-76D5-1F3522C01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5359" y="1854719"/>
            <a:ext cx="9144000" cy="1655762"/>
          </a:xfrm>
        </p:spPr>
        <p:txBody>
          <a:bodyPr/>
          <a:lstStyle/>
          <a:p>
            <a:r>
              <a:rPr lang="fr-FR" sz="2800" dirty="0"/>
              <a:t>MECANISMES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D961DC8-5B77-0C65-0962-3D7EAA1778AE}"/>
              </a:ext>
            </a:extLst>
          </p:cNvPr>
          <p:cNvSpPr txBox="1"/>
          <p:nvPr/>
        </p:nvSpPr>
        <p:spPr>
          <a:xfrm>
            <a:off x="1415360" y="2888055"/>
            <a:ext cx="101911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Le volume sanguin augmente au niveau central du corps, du fait de la combinaison et de la pression de l’eau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Les chémorécepteurs le détectent et le système nerveux déclenche la production d’urine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Le volume sanguin diminue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La viscosité du sang augmente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Le risque d’ADD augmente</a:t>
            </a:r>
          </a:p>
        </p:txBody>
      </p:sp>
    </p:spTree>
    <p:extLst>
      <p:ext uri="{BB962C8B-B14F-4D97-AF65-F5344CB8AC3E}">
        <p14:creationId xmlns:p14="http://schemas.microsoft.com/office/powerpoint/2010/main" val="3477453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F64F23-A179-EDEA-1B5F-9AA797349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E37DA34-CE64-9CCB-2A90-09BD2AE410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461993"/>
            <a:ext cx="9144000" cy="2387600"/>
          </a:xfrm>
        </p:spPr>
        <p:txBody>
          <a:bodyPr/>
          <a:lstStyle/>
          <a:p>
            <a:r>
              <a:rPr lang="fr-FR" b="1" dirty="0"/>
              <a:t>LA DESHYDRATATION</a:t>
            </a:r>
          </a:p>
        </p:txBody>
      </p:sp>
      <p:sp>
        <p:nvSpPr>
          <p:cNvPr id="7" name="Sous-titre 6">
            <a:extLst>
              <a:ext uri="{FF2B5EF4-FFF2-40B4-BE49-F238E27FC236}">
                <a16:creationId xmlns:a16="http://schemas.microsoft.com/office/drawing/2014/main" id="{94025600-D249-A289-DF72-F962209A8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5359" y="1854719"/>
            <a:ext cx="9144000" cy="1655762"/>
          </a:xfrm>
        </p:spPr>
        <p:txBody>
          <a:bodyPr/>
          <a:lstStyle/>
          <a:p>
            <a:r>
              <a:rPr lang="fr-FR" sz="2800" dirty="0"/>
              <a:t>LES FACTEURS FAVORISANTS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07A06C8-BD14-BD6D-05BC-4E8D3F95685D}"/>
              </a:ext>
            </a:extLst>
          </p:cNvPr>
          <p:cNvSpPr txBox="1"/>
          <p:nvPr/>
        </p:nvSpPr>
        <p:spPr>
          <a:xfrm>
            <a:off x="1415360" y="2888055"/>
            <a:ext cx="41796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Pression hydrostatique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Froid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Effort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Combinaison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Air expiré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Air sec du bloc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3FCFECB-6457-69A6-CCB6-A8A10DEE043D}"/>
              </a:ext>
            </a:extLst>
          </p:cNvPr>
          <p:cNvSpPr txBox="1"/>
          <p:nvPr/>
        </p:nvSpPr>
        <p:spPr>
          <a:xfrm>
            <a:off x="6450596" y="2888055"/>
            <a:ext cx="49658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Sudation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Vent / Soleil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Alcool / Boissons diurétiques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Âge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Avion </a:t>
            </a:r>
          </a:p>
        </p:txBody>
      </p:sp>
    </p:spTree>
    <p:extLst>
      <p:ext uri="{BB962C8B-B14F-4D97-AF65-F5344CB8AC3E}">
        <p14:creationId xmlns:p14="http://schemas.microsoft.com/office/powerpoint/2010/main" val="3842725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6A53B7-83A6-1F6B-D3F4-36884D6E11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2B9E02B-E1F8-EDDD-7F2B-34CF2C8496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461993"/>
            <a:ext cx="9144000" cy="2387600"/>
          </a:xfrm>
        </p:spPr>
        <p:txBody>
          <a:bodyPr/>
          <a:lstStyle/>
          <a:p>
            <a:r>
              <a:rPr lang="fr-FR" b="1" dirty="0"/>
              <a:t>LA DESHYDRATATION</a:t>
            </a:r>
          </a:p>
        </p:txBody>
      </p:sp>
      <p:sp>
        <p:nvSpPr>
          <p:cNvPr id="7" name="Sous-titre 6">
            <a:extLst>
              <a:ext uri="{FF2B5EF4-FFF2-40B4-BE49-F238E27FC236}">
                <a16:creationId xmlns:a16="http://schemas.microsoft.com/office/drawing/2014/main" id="{2EAD8CB8-2CBF-C5A2-A9B8-F791A77D20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5359" y="1854719"/>
            <a:ext cx="9144000" cy="1655762"/>
          </a:xfrm>
        </p:spPr>
        <p:txBody>
          <a:bodyPr/>
          <a:lstStyle/>
          <a:p>
            <a:r>
              <a:rPr lang="fr-FR" sz="2800" dirty="0"/>
              <a:t>PRÉVENTION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A72D1A6-83EB-05E7-8844-D859213F3AB2}"/>
              </a:ext>
            </a:extLst>
          </p:cNvPr>
          <p:cNvSpPr txBox="1"/>
          <p:nvPr/>
        </p:nvSpPr>
        <p:spPr>
          <a:xfrm>
            <a:off x="1415359" y="2544023"/>
            <a:ext cx="101911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Boire régulièrement des petites quantités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Privilégier les aliments à forte teneur en eau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Éviter alcool, thé, café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Respecter un intervalle suffisant afin de pouvoir reconstituer les réserves (attention en voyage à la multiplicité des plongées)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Attention : la sensation de soif, la bouche sèche, les crampes … sont des signaux d’alerte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F7833F9-B120-62E6-2FA0-A41B2CC329AE}"/>
              </a:ext>
            </a:extLst>
          </p:cNvPr>
          <p:cNvSpPr txBox="1"/>
          <p:nvPr/>
        </p:nvSpPr>
        <p:spPr>
          <a:xfrm>
            <a:off x="1415359" y="5652566"/>
            <a:ext cx="10191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FF0000"/>
                </a:solidFill>
              </a:rPr>
              <a:t>EN PLONGEE, L’HYDRATATION EST PRIMORDIALE</a:t>
            </a:r>
          </a:p>
        </p:txBody>
      </p:sp>
    </p:spTree>
    <p:extLst>
      <p:ext uri="{BB962C8B-B14F-4D97-AF65-F5344CB8AC3E}">
        <p14:creationId xmlns:p14="http://schemas.microsoft.com/office/powerpoint/2010/main" val="422734887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43755</TotalTime>
  <Words>236</Words>
  <Application>Microsoft Office PowerPoint</Application>
  <PresentationFormat>Grand écran</PresentationFormat>
  <Paragraphs>40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8" baseType="lpstr">
      <vt:lpstr>Arial</vt:lpstr>
      <vt:lpstr>Calibri</vt:lpstr>
      <vt:lpstr>Thème Office</vt:lpstr>
      <vt:lpstr>LA DESHYDRATATION</vt:lpstr>
      <vt:lpstr>LA DESHYDRATATION</vt:lpstr>
      <vt:lpstr>LA DESHYDRATATION</vt:lpstr>
      <vt:lpstr>LA DESHYDRATATION</vt:lpstr>
      <vt:lpstr>LA DESHYDRATATION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DESSERTINE Olivier</dc:creator>
  <cp:lastModifiedBy>DESSERTINE Olivier</cp:lastModifiedBy>
  <cp:revision>17</cp:revision>
  <dcterms:created xsi:type="dcterms:W3CDTF">2024-09-11T10:55:41Z</dcterms:created>
  <dcterms:modified xsi:type="dcterms:W3CDTF">2025-08-25T11:50:35Z</dcterms:modified>
</cp:coreProperties>
</file>