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6" r:id="rId2"/>
    <p:sldId id="274" r:id="rId3"/>
    <p:sldId id="277" r:id="rId4"/>
  </p:sldIdLst>
  <p:sldSz cx="9144000" cy="6858000" type="screen4x3"/>
  <p:notesSz cx="6805613" cy="99441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C8B"/>
    <a:srgbClr val="FFC49F"/>
    <a:srgbClr val="FED6A0"/>
    <a:srgbClr val="FF99FF"/>
    <a:srgbClr val="FFDF9F"/>
    <a:srgbClr val="FFCC66"/>
    <a:srgbClr val="FFFFFF"/>
    <a:srgbClr val="C8C6C0"/>
    <a:srgbClr val="99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66" autoAdjust="0"/>
    <p:restoredTop sz="93390" autoAdjust="0"/>
  </p:normalViewPr>
  <p:slideViewPr>
    <p:cSldViewPr>
      <p:cViewPr varScale="1">
        <p:scale>
          <a:sx n="107" d="100"/>
          <a:sy n="107" d="100"/>
        </p:scale>
        <p:origin x="1602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31C1712-5414-4642-AC59-13DBEAA342BF}" type="datetimeFigureOut">
              <a:rPr lang="fr-FR"/>
              <a:pPr>
                <a:defRPr/>
              </a:pPr>
              <a:t>10/01/2025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6C05B67-53A2-4EC6-9299-359DB1C6C0C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C3F01F38-8967-4141-ABB7-838E03BA810E}" type="datetimeFigureOut">
              <a:rPr lang="fr-FR"/>
              <a:pPr>
                <a:defRPr/>
              </a:pPr>
              <a:t>10/01/2025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A3F0755-497D-4D24-BF30-F6E3E1CE50E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11/03/2018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988000" y="6356350"/>
            <a:ext cx="3384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Groupe de travail IFR AURA: Alain BERTRAND - Alex VAUTEY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D00B0-1C0B-4C48-937C-9AE2FDF5AC8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83049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11/03/2018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Groupe de travail IFR AURA: Alain BERTRAND - Alex VAUTEY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B267B-E041-496E-8C67-8A977415A09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69018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11/03/2018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Groupe de travail IFR AURA: Alain BERTRAND - Alex VAUTEY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F4B04-83BD-42B8-A053-F5B7D6FE163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39980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45050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11/03/2018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411760" y="6356350"/>
            <a:ext cx="417646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Groupe de travail IFR AURA: Alain BERTRAND - Alex VAUTEY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876056" y="6356350"/>
            <a:ext cx="18107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6CF16-E99A-430D-B2E7-7CBCBFA09EB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25989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11/03/2018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Groupe de travail IFR AURA: Alain BERTRAND - Alex VAUTEY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C2BEA-5F72-406B-B822-D774FB64E4C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34370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11/03/2018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Groupe de travail IFR AURA: Alain BERTRAND - Alex VAUTEY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D4932-DD54-4E9F-B241-9560B7BD0A0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7239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11/03/2018</a:t>
            </a: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Groupe de travail IFR AURA: Alain BERTRAND - Alex VAUTEY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0AC46-09C8-4CDB-92F0-35AE633C1C9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5702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11/03/2018</a:t>
            </a: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Groupe de travail IFR AURA: Alain BERTRAND - Alex VAUTEY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E10F3-9512-4F92-B85B-3F1552534FD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71093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11/03/2018</a:t>
            </a: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Groupe de travail IFR AURA: Alain BERTRAND - Alex VAUTEY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37708-1252-4138-B481-E059A428B75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57140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11/03/2018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Groupe de travail IFR AURA: Alain BERTRAND - Alex VAUTEY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FAE6D-8A8C-4967-9892-7B6D8AC289A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07857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11/03/2018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Groupe de travail IFR AURA: Alain BERTRAND - Alex VAUTEY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E2B82-8D44-4960-B23F-3E587A1DD1D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3393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11/03/2018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988000" y="6356350"/>
            <a:ext cx="338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Groupe de travail IFR AURA: Alain BERTRAND - Alex VAUTEY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7A17C82-D985-425C-8687-E213C90F647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6647"/>
          </a:xfrm>
        </p:spPr>
        <p:txBody>
          <a:bodyPr/>
          <a:lstStyle/>
          <a:p>
            <a:pPr eaLnBrk="1" hangingPunct="1"/>
            <a:r>
              <a:rPr lang="fr-FR" altLang="fr-FR" dirty="0"/>
              <a:t>Les ordinateurs de plongée:</a:t>
            </a:r>
            <a:br>
              <a:rPr lang="fr-FR" altLang="fr-FR" dirty="0"/>
            </a:br>
            <a:r>
              <a:rPr lang="fr-FR" altLang="fr-FR" sz="4000" dirty="0"/>
              <a:t>caractéristiques principales pour la décompression</a:t>
            </a:r>
            <a:endParaRPr lang="fr-FR" alt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55672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/>
              <a:t>Groupe de travail IFR AURA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r-FR" dirty="0"/>
              <a:t>Mars 2018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E0D331A0-93E6-43E3-ADDB-B9D12B836B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29037"/>
            <a:ext cx="1927286" cy="176156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z="4000" dirty="0"/>
              <a:t>Liste des données importantes « décompression »</a:t>
            </a:r>
          </a:p>
        </p:txBody>
      </p:sp>
      <p:graphicFrame>
        <p:nvGraphicFramePr>
          <p:cNvPr id="3" name="Espace réservé du contenu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815317"/>
              </p:ext>
            </p:extLst>
          </p:nvPr>
        </p:nvGraphicFramePr>
        <p:xfrm>
          <a:off x="457200" y="1600200"/>
          <a:ext cx="8229601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2752">
                  <a:extLst>
                    <a:ext uri="{9D8B030D-6E8A-4147-A177-3AD203B41FA5}">
                      <a16:colId xmlns:a16="http://schemas.microsoft.com/office/drawing/2014/main" val="2706963671"/>
                    </a:ext>
                  </a:extLst>
                </a:gridCol>
                <a:gridCol w="4546849">
                  <a:extLst>
                    <a:ext uri="{9D8B030D-6E8A-4147-A177-3AD203B41FA5}">
                      <a16:colId xmlns:a16="http://schemas.microsoft.com/office/drawing/2014/main" val="9443831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Ordinateur de plongée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Commentaires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9697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1- Algorithme - Modèle déco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Pour info : 2 grandes familles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986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2- Compartiments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Pour info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336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3- Réglages durcissement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Différents types à savoir et savoir reconnaitre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237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4.1- Vitesse de remontée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Fixe (~ 10 m/mn) ou variable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335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4.2- Gestion remontée avec déco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Infos</a:t>
                      </a:r>
                      <a:r>
                        <a:rPr lang="fr-FR" baseline="0" dirty="0"/>
                        <a:t> affichées ? DTR, ASC, TTS, TAT ….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57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5- Alarme Remontée trop rapide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Conséquences sur la déco?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200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6- Paliers profond - </a:t>
                      </a:r>
                      <a:r>
                        <a:rPr lang="fr-FR" dirty="0" err="1"/>
                        <a:t>Deep</a:t>
                      </a:r>
                      <a:r>
                        <a:rPr lang="fr-FR" dirty="0"/>
                        <a:t> Stop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Existence ?</a:t>
                      </a:r>
                      <a:r>
                        <a:rPr lang="fr-FR" baseline="0" dirty="0"/>
                        <a:t> désactivable ?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1244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7- Palier de sécurité recommandé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Optionnel, configurable ? désactivable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901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8- Palier de sécurité obligatoire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Existence ? Conséquence si non respect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516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9- Zone de décompression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Zone optimum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616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10- Alarme Interruption / omission du palier déco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Temps de violation autorisé avant blocage (48h ou 24h)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679698"/>
                  </a:ext>
                </a:extLst>
              </a:tr>
            </a:tbl>
          </a:graphicData>
        </a:graphic>
      </p:graphicFrame>
      <p:sp>
        <p:nvSpPr>
          <p:cNvPr id="2" name="Espace réservé de la date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11/03/2018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320480" cy="365125"/>
          </a:xfrm>
        </p:spPr>
        <p:txBody>
          <a:bodyPr/>
          <a:lstStyle/>
          <a:p>
            <a:pPr>
              <a:defRPr/>
            </a:pPr>
            <a:r>
              <a:rPr lang="fr-FR" dirty="0"/>
              <a:t>Groupe de travail IFR AURA: Alain BERTRAND - Alex VAUTEY</a:t>
            </a:r>
          </a:p>
        </p:txBody>
      </p:sp>
      <p:sp>
        <p:nvSpPr>
          <p:cNvPr id="19462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0C50B39-671E-4D46-BBEE-DF4EC419BB28}" type="slidenum">
              <a:rPr lang="fr-FR" altLang="fr-F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fr-FR" altLang="fr-FR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Liste des données complémentaires </a:t>
            </a:r>
            <a:r>
              <a:rPr lang="fr-FR" sz="3600" dirty="0"/>
              <a:t>ayant une incidence sur la plongée </a:t>
            </a:r>
            <a:endParaRPr lang="fr-FR" sz="4000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6919396"/>
              </p:ext>
            </p:extLst>
          </p:nvPr>
        </p:nvGraphicFramePr>
        <p:xfrm>
          <a:off x="457200" y="1600800"/>
          <a:ext cx="8229601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4760">
                  <a:extLst>
                    <a:ext uri="{9D8B030D-6E8A-4147-A177-3AD203B41FA5}">
                      <a16:colId xmlns:a16="http://schemas.microsoft.com/office/drawing/2014/main" val="230518916"/>
                    </a:ext>
                  </a:extLst>
                </a:gridCol>
                <a:gridCol w="4474841">
                  <a:extLst>
                    <a:ext uri="{9D8B030D-6E8A-4147-A177-3AD203B41FA5}">
                      <a16:colId xmlns:a16="http://schemas.microsoft.com/office/drawing/2014/main" val="26794804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Ordinateur de plongée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Commentaires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391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Autres alarmes disponibles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Existence ? Configuration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4092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Plongée « consécutive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Limites? Pour faire</a:t>
                      </a:r>
                      <a:r>
                        <a:rPr lang="fr-FR" baseline="0" dirty="0"/>
                        <a:t> le parallèle avec les tables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622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Intervalle surface (IS) - durée de désaturation</a:t>
                      </a:r>
                      <a:r>
                        <a:rPr lang="fr-FR" baseline="0" dirty="0"/>
                        <a:t> - </a:t>
                      </a:r>
                      <a:r>
                        <a:rPr lang="fr-FR" dirty="0"/>
                        <a:t>Interdiction de vol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Pour info – utile en voyage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79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Planification - Simulation de plongée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Courbe de sécu ou vraie</a:t>
                      </a:r>
                      <a:r>
                        <a:rPr lang="fr-FR" baseline="0" dirty="0"/>
                        <a:t> simulation ?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550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Gestion autonomie tps de gaz restant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Mode de calcul de l’autonomie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161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Étalonnage Eau douce / eau de 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Conséquence possible</a:t>
                      </a:r>
                      <a:r>
                        <a:rPr lang="fr-FR" baseline="0" dirty="0"/>
                        <a:t> sur prof. affichée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9989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Choix unités de mesure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À vérifier pour éviter les surprises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865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Réglages Mélange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Nitrox</a:t>
                      </a:r>
                      <a:r>
                        <a:rPr lang="fr-FR" dirty="0"/>
                        <a:t> en général – trimix</a:t>
                      </a:r>
                      <a:r>
                        <a:rPr lang="fr-FR" baseline="0" dirty="0"/>
                        <a:t> pour TEK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8350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Gamme profondeur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Déclenchement et prof. Max d’utilisation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689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Autres modes de fonctionnement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Profondimètre / Apnée / ….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8539660"/>
                  </a:ext>
                </a:extLst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11/03/2018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Groupe de travail IFR AURA: Alain BERTRAND - Alex VAUTEY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B6CF16-E99A-430D-B2E7-7CBCBFA09EB2}" type="slidenum">
              <a:rPr lang="fr-FR" altLang="fr-FR" smtClean="0"/>
              <a:pPr>
                <a:defRPr/>
              </a:pPr>
              <a:t>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203242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304</Words>
  <Application>Microsoft Office PowerPoint</Application>
  <PresentationFormat>Affichage à l'écran (4:3)</PresentationFormat>
  <Paragraphs>57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Arial</vt:lpstr>
      <vt:lpstr>Calibri</vt:lpstr>
      <vt:lpstr>Thème Office</vt:lpstr>
      <vt:lpstr>Les ordinateurs de plongée: caractéristiques principales pour la décompression</vt:lpstr>
      <vt:lpstr>Liste des données importantes « décompression »</vt:lpstr>
      <vt:lpstr>Liste des données complémentaires ayant une incidence sur la plongée </vt:lpstr>
    </vt:vector>
  </TitlesOfParts>
  <Company>VINCI Energies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BERTRAND Alain</dc:creator>
  <cp:lastModifiedBy>Poncin, Henry</cp:lastModifiedBy>
  <cp:revision>157</cp:revision>
  <cp:lastPrinted>2018-01-26T10:53:30Z</cp:lastPrinted>
  <dcterms:created xsi:type="dcterms:W3CDTF">2017-01-15T08:09:04Z</dcterms:created>
  <dcterms:modified xsi:type="dcterms:W3CDTF">2025-01-10T12:53:45Z</dcterms:modified>
</cp:coreProperties>
</file>