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tiff" ContentType="image/tiff"/>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40"/>
  </p:notesMasterIdLst>
  <p:sldIdLst>
    <p:sldId id="272" r:id="rId2"/>
    <p:sldId id="330" r:id="rId3"/>
    <p:sldId id="320" r:id="rId4"/>
    <p:sldId id="304" r:id="rId5"/>
    <p:sldId id="345" r:id="rId6"/>
    <p:sldId id="305" r:id="rId7"/>
    <p:sldId id="278" r:id="rId8"/>
    <p:sldId id="306" r:id="rId9"/>
    <p:sldId id="307" r:id="rId10"/>
    <p:sldId id="308" r:id="rId11"/>
    <p:sldId id="309" r:id="rId12"/>
    <p:sldId id="310" r:id="rId13"/>
    <p:sldId id="311" r:id="rId14"/>
    <p:sldId id="312" r:id="rId15"/>
    <p:sldId id="347" r:id="rId16"/>
    <p:sldId id="313" r:id="rId17"/>
    <p:sldId id="316" r:id="rId18"/>
    <p:sldId id="343" r:id="rId19"/>
    <p:sldId id="321" r:id="rId20"/>
    <p:sldId id="322" r:id="rId21"/>
    <p:sldId id="329" r:id="rId22"/>
    <p:sldId id="324" r:id="rId23"/>
    <p:sldId id="325" r:id="rId24"/>
    <p:sldId id="327" r:id="rId25"/>
    <p:sldId id="328" r:id="rId26"/>
    <p:sldId id="331" r:id="rId27"/>
    <p:sldId id="332" r:id="rId28"/>
    <p:sldId id="333" r:id="rId29"/>
    <p:sldId id="334" r:id="rId30"/>
    <p:sldId id="346" r:id="rId31"/>
    <p:sldId id="335" r:id="rId32"/>
    <p:sldId id="337" r:id="rId33"/>
    <p:sldId id="338" r:id="rId34"/>
    <p:sldId id="339" r:id="rId35"/>
    <p:sldId id="340" r:id="rId36"/>
    <p:sldId id="341" r:id="rId37"/>
    <p:sldId id="342" r:id="rId38"/>
    <p:sldId id="344" r:id="rId39"/>
  </p:sldIdLst>
  <p:sldSz cx="9907588" cy="6858000"/>
  <p:notesSz cx="6854825" cy="9871075"/>
  <p:defaultTextStyle>
    <a:defPPr>
      <a:defRPr lang="en-GB"/>
    </a:defPPr>
    <a:lvl1pPr algn="l" rtl="0" eaLnBrk="0" fontAlgn="base" hangingPunct="0">
      <a:spcBef>
        <a:spcPct val="0"/>
      </a:spcBef>
      <a:spcAft>
        <a:spcPct val="0"/>
      </a:spcAft>
      <a:defRPr sz="2400" kern="1200">
        <a:solidFill>
          <a:schemeClr val="bg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66"/>
    <a:srgbClr val="FFFFCC"/>
    <a:srgbClr val="DDDDDD"/>
    <a:srgbClr val="99FF66"/>
    <a:srgbClr val="FFCCFF"/>
    <a:srgbClr val="FFCC99"/>
    <a:srgbClr val="99FFCC"/>
    <a:srgbClr val="FF9966"/>
    <a:srgbClr val="FFCC66"/>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84" autoAdjust="0"/>
    <p:restoredTop sz="94939" autoAdjust="0"/>
  </p:normalViewPr>
  <p:slideViewPr>
    <p:cSldViewPr>
      <p:cViewPr varScale="1">
        <p:scale>
          <a:sx n="112" d="100"/>
          <a:sy n="112" d="100"/>
        </p:scale>
        <p:origin x="684" y="96"/>
      </p:cViewPr>
      <p:guideLst>
        <p:guide orient="horz" pos="2160"/>
        <p:guide pos="2880"/>
      </p:guideLst>
    </p:cSldViewPr>
  </p:slideViewPr>
  <p:outlineViewPr>
    <p:cViewPr varScale="1">
      <p:scale>
        <a:sx n="170" d="200"/>
        <a:sy n="170" d="200"/>
      </p:scale>
      <p:origin x="126" y="1534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971944040975458E-2"/>
          <c:y val="0.21996798477113438"/>
          <c:w val="0.79090619983181709"/>
          <c:h val="0.69559516598886673"/>
        </c:manualLayout>
      </c:layout>
      <c:lineChart>
        <c:grouping val="standard"/>
        <c:varyColors val="0"/>
        <c:ser>
          <c:idx val="0"/>
          <c:order val="0"/>
          <c:tx>
            <c:strRef>
              <c:f>'RSE 35-10'!$C$1</c:f>
              <c:strCache>
                <c:ptCount val="1"/>
                <c:pt idx="0">
                  <c:v>27</c:v>
                </c:pt>
              </c:strCache>
            </c:strRef>
          </c:tx>
          <c:spPr>
            <a:ln>
              <a:prstDash val="sysDot"/>
            </a:ln>
          </c:spPr>
          <c:marker>
            <c:symbol val="none"/>
          </c:marker>
          <c:cat>
            <c:numRef>
              <c:f>'RSE 35-10'!$B$2:$B$94</c:f>
              <c:numCache>
                <c:formatCode>h:mm</c:formatCode>
                <c:ptCount val="93"/>
                <c:pt idx="0">
                  <c:v>0</c:v>
                </c:pt>
                <c:pt idx="1">
                  <c:v>6.9444444444444198E-4</c:v>
                </c:pt>
                <c:pt idx="2">
                  <c:v>1.3888888888893558E-3</c:v>
                </c:pt>
                <c:pt idx="3">
                  <c:v>2.0833333333333537E-3</c:v>
                </c:pt>
                <c:pt idx="4">
                  <c:v>2.7777777777773516E-3</c:v>
                </c:pt>
                <c:pt idx="5">
                  <c:v>3.4722222222223487E-3</c:v>
                </c:pt>
                <c:pt idx="6">
                  <c:v>4.1666666666663466E-3</c:v>
                </c:pt>
                <c:pt idx="7">
                  <c:v>4.8611111111113436E-3</c:v>
                </c:pt>
                <c:pt idx="8">
                  <c:v>5.5555555555553415E-3</c:v>
                </c:pt>
                <c:pt idx="9">
                  <c:v>6.2500000000003386E-3</c:v>
                </c:pt>
                <c:pt idx="10">
                  <c:v>6.9444444444443365E-3</c:v>
                </c:pt>
                <c:pt idx="11">
                  <c:v>7.6388888888893336E-3</c:v>
                </c:pt>
                <c:pt idx="12">
                  <c:v>8.3333333333333315E-3</c:v>
                </c:pt>
                <c:pt idx="13">
                  <c:v>9.0277777777773294E-3</c:v>
                </c:pt>
                <c:pt idx="14">
                  <c:v>9.7222222222223542E-3</c:v>
                </c:pt>
                <c:pt idx="15">
                  <c:v>1.0416666666666352E-2</c:v>
                </c:pt>
                <c:pt idx="16">
                  <c:v>1.1111111111111349E-2</c:v>
                </c:pt>
                <c:pt idx="17">
                  <c:v>1.1805555555555347E-2</c:v>
                </c:pt>
                <c:pt idx="18">
                  <c:v>1.2500000000000344E-2</c:v>
                </c:pt>
                <c:pt idx="19">
                  <c:v>1.3194444444444342E-2</c:v>
                </c:pt>
                <c:pt idx="20">
                  <c:v>1.388888888888834E-2</c:v>
                </c:pt>
                <c:pt idx="21">
                  <c:v>1.4583333333333337E-2</c:v>
                </c:pt>
                <c:pt idx="22">
                  <c:v>1.5277777777777335E-2</c:v>
                </c:pt>
                <c:pt idx="23">
                  <c:v>1.5972222222222332E-2</c:v>
                </c:pt>
                <c:pt idx="24">
                  <c:v>1.666666666666633E-2</c:v>
                </c:pt>
                <c:pt idx="25">
                  <c:v>1.7361111111111355E-2</c:v>
                </c:pt>
                <c:pt idx="26">
                  <c:v>1.8055555555555353E-2</c:v>
                </c:pt>
                <c:pt idx="27">
                  <c:v>1.875000000000035E-2</c:v>
                </c:pt>
                <c:pt idx="28">
                  <c:v>1.9444444444444348E-2</c:v>
                </c:pt>
                <c:pt idx="29">
                  <c:v>2.0138888888888345E-2</c:v>
                </c:pt>
                <c:pt idx="30">
                  <c:v>2.0833333333333343E-2</c:v>
                </c:pt>
                <c:pt idx="31">
                  <c:v>2.152777777777734E-2</c:v>
                </c:pt>
                <c:pt idx="32">
                  <c:v>2.2222222222222338E-2</c:v>
                </c:pt>
                <c:pt idx="33">
                  <c:v>2.2916666666666335E-2</c:v>
                </c:pt>
                <c:pt idx="34">
                  <c:v>2.3611111111111333E-2</c:v>
                </c:pt>
                <c:pt idx="35">
                  <c:v>2.430555555555533E-2</c:v>
                </c:pt>
                <c:pt idx="36">
                  <c:v>2.5000000000000355E-2</c:v>
                </c:pt>
                <c:pt idx="37">
                  <c:v>2.5694444444444353E-2</c:v>
                </c:pt>
                <c:pt idx="38">
                  <c:v>2.6388888888888351E-2</c:v>
                </c:pt>
                <c:pt idx="39">
                  <c:v>2.7083333333333348E-2</c:v>
                </c:pt>
                <c:pt idx="40">
                  <c:v>2.7777777777777346E-2</c:v>
                </c:pt>
                <c:pt idx="41">
                  <c:v>2.8472222222222343E-2</c:v>
                </c:pt>
                <c:pt idx="42">
                  <c:v>2.9166666666666341E-2</c:v>
                </c:pt>
                <c:pt idx="43">
                  <c:v>2.9861111111111338E-2</c:v>
                </c:pt>
                <c:pt idx="44">
                  <c:v>3.0555555555555336E-2</c:v>
                </c:pt>
                <c:pt idx="45">
                  <c:v>3.1250000000000333E-2</c:v>
                </c:pt>
                <c:pt idx="46">
                  <c:v>3.1944444444444331E-2</c:v>
                </c:pt>
                <c:pt idx="47">
                  <c:v>3.2638888888888329E-2</c:v>
                </c:pt>
                <c:pt idx="48">
                  <c:v>3.3333333333333354E-2</c:v>
                </c:pt>
                <c:pt idx="49">
                  <c:v>3.4027777777777352E-2</c:v>
                </c:pt>
                <c:pt idx="50">
                  <c:v>3.4722222222222349E-2</c:v>
                </c:pt>
                <c:pt idx="51">
                  <c:v>3.5416666666666347E-2</c:v>
                </c:pt>
                <c:pt idx="52">
                  <c:v>3.6111111111111344E-2</c:v>
                </c:pt>
                <c:pt idx="53">
                  <c:v>3.6805555555555342E-2</c:v>
                </c:pt>
                <c:pt idx="54">
                  <c:v>3.7500000000000339E-2</c:v>
                </c:pt>
                <c:pt idx="55">
                  <c:v>3.8194444444444337E-2</c:v>
                </c:pt>
                <c:pt idx="56">
                  <c:v>3.8888888888888334E-2</c:v>
                </c:pt>
                <c:pt idx="57">
                  <c:v>3.9583333333333331E-2</c:v>
                </c:pt>
                <c:pt idx="58">
                  <c:v>4.0277777777777329E-2</c:v>
                </c:pt>
                <c:pt idx="59">
                  <c:v>4.0972222222222354E-2</c:v>
                </c:pt>
                <c:pt idx="60">
                  <c:v>4.1666666666666352E-2</c:v>
                </c:pt>
                <c:pt idx="61">
                  <c:v>4.2361111111111349E-2</c:v>
                </c:pt>
                <c:pt idx="62">
                  <c:v>4.3055555555555347E-2</c:v>
                </c:pt>
                <c:pt idx="63">
                  <c:v>4.3749999999999345E-2</c:v>
                </c:pt>
                <c:pt idx="64">
                  <c:v>4.4444444444444342E-2</c:v>
                </c:pt>
                <c:pt idx="65">
                  <c:v>4.513888888888834E-2</c:v>
                </c:pt>
                <c:pt idx="66">
                  <c:v>4.5833333333333337E-2</c:v>
                </c:pt>
                <c:pt idx="67">
                  <c:v>4.6527777777777335E-2</c:v>
                </c:pt>
                <c:pt idx="68">
                  <c:v>4.7222222222222332E-2</c:v>
                </c:pt>
                <c:pt idx="69">
                  <c:v>4.7916666666667329E-2</c:v>
                </c:pt>
                <c:pt idx="70">
                  <c:v>4.8611111111112354E-2</c:v>
                </c:pt>
                <c:pt idx="71">
                  <c:v>4.9305555555557351E-2</c:v>
                </c:pt>
                <c:pt idx="72">
                  <c:v>5.0000000000002348E-2</c:v>
                </c:pt>
                <c:pt idx="73">
                  <c:v>5.0694444444447345E-2</c:v>
                </c:pt>
                <c:pt idx="74">
                  <c:v>5.1388888888892342E-2</c:v>
                </c:pt>
                <c:pt idx="75">
                  <c:v>5.2083333333337339E-2</c:v>
                </c:pt>
                <c:pt idx="76">
                  <c:v>5.2777777777782336E-2</c:v>
                </c:pt>
                <c:pt idx="77">
                  <c:v>5.3472222222227334E-2</c:v>
                </c:pt>
                <c:pt idx="78">
                  <c:v>5.4166666666672331E-2</c:v>
                </c:pt>
                <c:pt idx="79">
                  <c:v>5.4861111111117355E-2</c:v>
                </c:pt>
                <c:pt idx="80">
                  <c:v>5.5555555555562353E-2</c:v>
                </c:pt>
                <c:pt idx="81">
                  <c:v>5.625000000000735E-2</c:v>
                </c:pt>
                <c:pt idx="82">
                  <c:v>5.6944444444452347E-2</c:v>
                </c:pt>
                <c:pt idx="83">
                  <c:v>5.7638888888897344E-2</c:v>
                </c:pt>
                <c:pt idx="84">
                  <c:v>5.8333333333342341E-2</c:v>
                </c:pt>
                <c:pt idx="85">
                  <c:v>5.9027777777787338E-2</c:v>
                </c:pt>
                <c:pt idx="86">
                  <c:v>5.9722222222232335E-2</c:v>
                </c:pt>
                <c:pt idx="87">
                  <c:v>6.0416666666677332E-2</c:v>
                </c:pt>
                <c:pt idx="88">
                  <c:v>6.1111111111122329E-2</c:v>
                </c:pt>
                <c:pt idx="89">
                  <c:v>6.1805555555567354E-2</c:v>
                </c:pt>
                <c:pt idx="90">
                  <c:v>6.2500000000012351E-2</c:v>
                </c:pt>
                <c:pt idx="91">
                  <c:v>6.3194444444457348E-2</c:v>
                </c:pt>
                <c:pt idx="92">
                  <c:v>6.3888888888902345E-2</c:v>
                </c:pt>
              </c:numCache>
            </c:numRef>
          </c:cat>
          <c:val>
            <c:numRef>
              <c:f>'RSE 35-10'!$C$2:$C$94</c:f>
              <c:numCache>
                <c:formatCode>General</c:formatCode>
                <c:ptCount val="93"/>
                <c:pt idx="0">
                  <c:v>-35</c:v>
                </c:pt>
                <c:pt idx="1">
                  <c:v>-34.549999999999997</c:v>
                </c:pt>
                <c:pt idx="2">
                  <c:v>-34.099999999999994</c:v>
                </c:pt>
                <c:pt idx="3">
                  <c:v>-33.649999999999991</c:v>
                </c:pt>
                <c:pt idx="4">
                  <c:v>-33.199999999999989</c:v>
                </c:pt>
                <c:pt idx="5">
                  <c:v>-32.749999999999986</c:v>
                </c:pt>
                <c:pt idx="6">
                  <c:v>-32.299999999999983</c:v>
                </c:pt>
                <c:pt idx="7">
                  <c:v>-31.849999999999984</c:v>
                </c:pt>
                <c:pt idx="8">
                  <c:v>-31.399999999999984</c:v>
                </c:pt>
                <c:pt idx="9">
                  <c:v>-30.949999999999985</c:v>
                </c:pt>
                <c:pt idx="10">
                  <c:v>-30.499999999999986</c:v>
                </c:pt>
                <c:pt idx="11">
                  <c:v>-30.049999999999986</c:v>
                </c:pt>
                <c:pt idx="12">
                  <c:v>-29.599999999999987</c:v>
                </c:pt>
                <c:pt idx="13">
                  <c:v>-29.149999999999988</c:v>
                </c:pt>
                <c:pt idx="14">
                  <c:v>-28.699999999999989</c:v>
                </c:pt>
                <c:pt idx="15">
                  <c:v>-28.249999999999989</c:v>
                </c:pt>
                <c:pt idx="16">
                  <c:v>-27.79999999999999</c:v>
                </c:pt>
                <c:pt idx="17">
                  <c:v>-27.349999999999991</c:v>
                </c:pt>
                <c:pt idx="18">
                  <c:v>-26.899999999999991</c:v>
                </c:pt>
                <c:pt idx="19">
                  <c:v>-26.449999999999992</c:v>
                </c:pt>
                <c:pt idx="20">
                  <c:v>-25.999999999999993</c:v>
                </c:pt>
                <c:pt idx="21">
                  <c:v>-25.549999999999994</c:v>
                </c:pt>
                <c:pt idx="22">
                  <c:v>-25.099999999999994</c:v>
                </c:pt>
                <c:pt idx="23">
                  <c:v>-24.649999999999995</c:v>
                </c:pt>
                <c:pt idx="24">
                  <c:v>-24.199999999999996</c:v>
                </c:pt>
                <c:pt idx="25">
                  <c:v>-23.749999999999996</c:v>
                </c:pt>
                <c:pt idx="26">
                  <c:v>-23.299999999999997</c:v>
                </c:pt>
                <c:pt idx="27">
                  <c:v>-22.849999999999998</c:v>
                </c:pt>
                <c:pt idx="28">
                  <c:v>-22.4</c:v>
                </c:pt>
                <c:pt idx="29">
                  <c:v>-21.95</c:v>
                </c:pt>
                <c:pt idx="30">
                  <c:v>-21.5</c:v>
                </c:pt>
                <c:pt idx="31">
                  <c:v>-21.05</c:v>
                </c:pt>
                <c:pt idx="32">
                  <c:v>-20.6</c:v>
                </c:pt>
                <c:pt idx="33">
                  <c:v>-20.150000000000002</c:v>
                </c:pt>
                <c:pt idx="34">
                  <c:v>-19.700000000000003</c:v>
                </c:pt>
                <c:pt idx="35">
                  <c:v>-19.250000000000004</c:v>
                </c:pt>
                <c:pt idx="36">
                  <c:v>-18.800000000000004</c:v>
                </c:pt>
                <c:pt idx="37">
                  <c:v>-18.350000000000005</c:v>
                </c:pt>
                <c:pt idx="38">
                  <c:v>-17.900000000000006</c:v>
                </c:pt>
                <c:pt idx="39">
                  <c:v>-17.450000000000006</c:v>
                </c:pt>
                <c:pt idx="40">
                  <c:v>-17.000000000000007</c:v>
                </c:pt>
                <c:pt idx="41">
                  <c:v>-16.550000000000008</c:v>
                </c:pt>
                <c:pt idx="42">
                  <c:v>-16.100000000000009</c:v>
                </c:pt>
                <c:pt idx="43">
                  <c:v>-15.650000000000009</c:v>
                </c:pt>
                <c:pt idx="44">
                  <c:v>-15.20000000000001</c:v>
                </c:pt>
                <c:pt idx="45">
                  <c:v>-14.750000000000011</c:v>
                </c:pt>
                <c:pt idx="46">
                  <c:v>-14.300000000000011</c:v>
                </c:pt>
                <c:pt idx="47">
                  <c:v>-13.850000000000012</c:v>
                </c:pt>
                <c:pt idx="48">
                  <c:v>-13.400000000000013</c:v>
                </c:pt>
                <c:pt idx="49">
                  <c:v>-12.950000000000014</c:v>
                </c:pt>
                <c:pt idx="50">
                  <c:v>-12.500000000000014</c:v>
                </c:pt>
                <c:pt idx="51">
                  <c:v>-12.050000000000015</c:v>
                </c:pt>
                <c:pt idx="52">
                  <c:v>-11.600000000000016</c:v>
                </c:pt>
                <c:pt idx="53">
                  <c:v>-11.150000000000016</c:v>
                </c:pt>
                <c:pt idx="54">
                  <c:v>-10.700000000000017</c:v>
                </c:pt>
                <c:pt idx="55">
                  <c:v>-10.250000000000018</c:v>
                </c:pt>
                <c:pt idx="56">
                  <c:v>-9.8000000000000185</c:v>
                </c:pt>
                <c:pt idx="57">
                  <c:v>-9.3500000000000192</c:v>
                </c:pt>
                <c:pt idx="58">
                  <c:v>-8.9000000000000199</c:v>
                </c:pt>
                <c:pt idx="59">
                  <c:v>-8.4500000000000206</c:v>
                </c:pt>
                <c:pt idx="60">
                  <c:v>-8.0000000000000213</c:v>
                </c:pt>
                <c:pt idx="61">
                  <c:v>-7.5500000000000211</c:v>
                </c:pt>
                <c:pt idx="62">
                  <c:v>-7.100000000000021</c:v>
                </c:pt>
                <c:pt idx="63">
                  <c:v>-6.6500000000000208</c:v>
                </c:pt>
                <c:pt idx="64">
                  <c:v>-6.2000000000000206</c:v>
                </c:pt>
                <c:pt idx="65">
                  <c:v>-5.7500000000000204</c:v>
                </c:pt>
                <c:pt idx="66">
                  <c:v>-5.3000000000000203</c:v>
                </c:pt>
                <c:pt idx="67">
                  <c:v>-4.8500000000000201</c:v>
                </c:pt>
                <c:pt idx="68">
                  <c:v>-4.4000000000000199</c:v>
                </c:pt>
                <c:pt idx="69">
                  <c:v>-3.9500000000000197</c:v>
                </c:pt>
                <c:pt idx="70">
                  <c:v>-3.5000000000000195</c:v>
                </c:pt>
                <c:pt idx="71">
                  <c:v>-3.0500000000000194</c:v>
                </c:pt>
                <c:pt idx="72">
                  <c:v>-2.6000000000000192</c:v>
                </c:pt>
                <c:pt idx="73">
                  <c:v>-2.150000000000019</c:v>
                </c:pt>
                <c:pt idx="74">
                  <c:v>-1.7000000000000191</c:v>
                </c:pt>
                <c:pt idx="75">
                  <c:v>-1.2500000000000191</c:v>
                </c:pt>
                <c:pt idx="76">
                  <c:v>-0.80000000000001914</c:v>
                </c:pt>
                <c:pt idx="77">
                  <c:v>0</c:v>
                </c:pt>
              </c:numCache>
            </c:numRef>
          </c:val>
          <c:smooth val="0"/>
        </c:ser>
        <c:ser>
          <c:idx val="1"/>
          <c:order val="1"/>
          <c:tx>
            <c:strRef>
              <c:f>'RSE 35-10'!$D$1</c:f>
              <c:strCache>
                <c:ptCount val="1"/>
                <c:pt idx="0">
                  <c:v>23,14285714</c:v>
                </c:pt>
              </c:strCache>
            </c:strRef>
          </c:tx>
          <c:spPr>
            <a:ln>
              <a:prstDash val="sysDot"/>
            </a:ln>
          </c:spPr>
          <c:marker>
            <c:symbol val="none"/>
          </c:marker>
          <c:cat>
            <c:numRef>
              <c:f>'RSE 35-10'!$B$2:$B$94</c:f>
              <c:numCache>
                <c:formatCode>h:mm</c:formatCode>
                <c:ptCount val="93"/>
                <c:pt idx="0">
                  <c:v>0</c:v>
                </c:pt>
                <c:pt idx="1">
                  <c:v>6.9444444444444198E-4</c:v>
                </c:pt>
                <c:pt idx="2">
                  <c:v>1.3888888888893558E-3</c:v>
                </c:pt>
                <c:pt idx="3">
                  <c:v>2.0833333333333537E-3</c:v>
                </c:pt>
                <c:pt idx="4">
                  <c:v>2.7777777777773516E-3</c:v>
                </c:pt>
                <c:pt idx="5">
                  <c:v>3.4722222222223487E-3</c:v>
                </c:pt>
                <c:pt idx="6">
                  <c:v>4.1666666666663466E-3</c:v>
                </c:pt>
                <c:pt idx="7">
                  <c:v>4.8611111111113436E-3</c:v>
                </c:pt>
                <c:pt idx="8">
                  <c:v>5.5555555555553415E-3</c:v>
                </c:pt>
                <c:pt idx="9">
                  <c:v>6.2500000000003386E-3</c:v>
                </c:pt>
                <c:pt idx="10">
                  <c:v>6.9444444444443365E-3</c:v>
                </c:pt>
                <c:pt idx="11">
                  <c:v>7.6388888888893336E-3</c:v>
                </c:pt>
                <c:pt idx="12">
                  <c:v>8.3333333333333315E-3</c:v>
                </c:pt>
                <c:pt idx="13">
                  <c:v>9.0277777777773294E-3</c:v>
                </c:pt>
                <c:pt idx="14">
                  <c:v>9.7222222222223542E-3</c:v>
                </c:pt>
                <c:pt idx="15">
                  <c:v>1.0416666666666352E-2</c:v>
                </c:pt>
                <c:pt idx="16">
                  <c:v>1.1111111111111349E-2</c:v>
                </c:pt>
                <c:pt idx="17">
                  <c:v>1.1805555555555347E-2</c:v>
                </c:pt>
                <c:pt idx="18">
                  <c:v>1.2500000000000344E-2</c:v>
                </c:pt>
                <c:pt idx="19">
                  <c:v>1.3194444444444342E-2</c:v>
                </c:pt>
                <c:pt idx="20">
                  <c:v>1.388888888888834E-2</c:v>
                </c:pt>
                <c:pt idx="21">
                  <c:v>1.4583333333333337E-2</c:v>
                </c:pt>
                <c:pt idx="22">
                  <c:v>1.5277777777777335E-2</c:v>
                </c:pt>
                <c:pt idx="23">
                  <c:v>1.5972222222222332E-2</c:v>
                </c:pt>
                <c:pt idx="24">
                  <c:v>1.666666666666633E-2</c:v>
                </c:pt>
                <c:pt idx="25">
                  <c:v>1.7361111111111355E-2</c:v>
                </c:pt>
                <c:pt idx="26">
                  <c:v>1.8055555555555353E-2</c:v>
                </c:pt>
                <c:pt idx="27">
                  <c:v>1.875000000000035E-2</c:v>
                </c:pt>
                <c:pt idx="28">
                  <c:v>1.9444444444444348E-2</c:v>
                </c:pt>
                <c:pt idx="29">
                  <c:v>2.0138888888888345E-2</c:v>
                </c:pt>
                <c:pt idx="30">
                  <c:v>2.0833333333333343E-2</c:v>
                </c:pt>
                <c:pt idx="31">
                  <c:v>2.152777777777734E-2</c:v>
                </c:pt>
                <c:pt idx="32">
                  <c:v>2.2222222222222338E-2</c:v>
                </c:pt>
                <c:pt idx="33">
                  <c:v>2.2916666666666335E-2</c:v>
                </c:pt>
                <c:pt idx="34">
                  <c:v>2.3611111111111333E-2</c:v>
                </c:pt>
                <c:pt idx="35">
                  <c:v>2.430555555555533E-2</c:v>
                </c:pt>
                <c:pt idx="36">
                  <c:v>2.5000000000000355E-2</c:v>
                </c:pt>
                <c:pt idx="37">
                  <c:v>2.5694444444444353E-2</c:v>
                </c:pt>
                <c:pt idx="38">
                  <c:v>2.6388888888888351E-2</c:v>
                </c:pt>
                <c:pt idx="39">
                  <c:v>2.7083333333333348E-2</c:v>
                </c:pt>
                <c:pt idx="40">
                  <c:v>2.7777777777777346E-2</c:v>
                </c:pt>
                <c:pt idx="41">
                  <c:v>2.8472222222222343E-2</c:v>
                </c:pt>
                <c:pt idx="42">
                  <c:v>2.9166666666666341E-2</c:v>
                </c:pt>
                <c:pt idx="43">
                  <c:v>2.9861111111111338E-2</c:v>
                </c:pt>
                <c:pt idx="44">
                  <c:v>3.0555555555555336E-2</c:v>
                </c:pt>
                <c:pt idx="45">
                  <c:v>3.1250000000000333E-2</c:v>
                </c:pt>
                <c:pt idx="46">
                  <c:v>3.1944444444444331E-2</c:v>
                </c:pt>
                <c:pt idx="47">
                  <c:v>3.2638888888888329E-2</c:v>
                </c:pt>
                <c:pt idx="48">
                  <c:v>3.3333333333333354E-2</c:v>
                </c:pt>
                <c:pt idx="49">
                  <c:v>3.4027777777777352E-2</c:v>
                </c:pt>
                <c:pt idx="50">
                  <c:v>3.4722222222222349E-2</c:v>
                </c:pt>
                <c:pt idx="51">
                  <c:v>3.5416666666666347E-2</c:v>
                </c:pt>
                <c:pt idx="52">
                  <c:v>3.6111111111111344E-2</c:v>
                </c:pt>
                <c:pt idx="53">
                  <c:v>3.6805555555555342E-2</c:v>
                </c:pt>
                <c:pt idx="54">
                  <c:v>3.7500000000000339E-2</c:v>
                </c:pt>
                <c:pt idx="55">
                  <c:v>3.8194444444444337E-2</c:v>
                </c:pt>
                <c:pt idx="56">
                  <c:v>3.8888888888888334E-2</c:v>
                </c:pt>
                <c:pt idx="57">
                  <c:v>3.9583333333333331E-2</c:v>
                </c:pt>
                <c:pt idx="58">
                  <c:v>4.0277777777777329E-2</c:v>
                </c:pt>
                <c:pt idx="59">
                  <c:v>4.0972222222222354E-2</c:v>
                </c:pt>
                <c:pt idx="60">
                  <c:v>4.1666666666666352E-2</c:v>
                </c:pt>
                <c:pt idx="61">
                  <c:v>4.2361111111111349E-2</c:v>
                </c:pt>
                <c:pt idx="62">
                  <c:v>4.3055555555555347E-2</c:v>
                </c:pt>
                <c:pt idx="63">
                  <c:v>4.3749999999999345E-2</c:v>
                </c:pt>
                <c:pt idx="64">
                  <c:v>4.4444444444444342E-2</c:v>
                </c:pt>
                <c:pt idx="65">
                  <c:v>4.513888888888834E-2</c:v>
                </c:pt>
                <c:pt idx="66">
                  <c:v>4.5833333333333337E-2</c:v>
                </c:pt>
                <c:pt idx="67">
                  <c:v>4.6527777777777335E-2</c:v>
                </c:pt>
                <c:pt idx="68">
                  <c:v>4.7222222222222332E-2</c:v>
                </c:pt>
                <c:pt idx="69">
                  <c:v>4.7916666666667329E-2</c:v>
                </c:pt>
                <c:pt idx="70">
                  <c:v>4.8611111111112354E-2</c:v>
                </c:pt>
                <c:pt idx="71">
                  <c:v>4.9305555555557351E-2</c:v>
                </c:pt>
                <c:pt idx="72">
                  <c:v>5.0000000000002348E-2</c:v>
                </c:pt>
                <c:pt idx="73">
                  <c:v>5.0694444444447345E-2</c:v>
                </c:pt>
                <c:pt idx="74">
                  <c:v>5.1388888888892342E-2</c:v>
                </c:pt>
                <c:pt idx="75">
                  <c:v>5.2083333333337339E-2</c:v>
                </c:pt>
                <c:pt idx="76">
                  <c:v>5.2777777777782336E-2</c:v>
                </c:pt>
                <c:pt idx="77">
                  <c:v>5.3472222222227334E-2</c:v>
                </c:pt>
                <c:pt idx="78">
                  <c:v>5.4166666666672331E-2</c:v>
                </c:pt>
                <c:pt idx="79">
                  <c:v>5.4861111111117355E-2</c:v>
                </c:pt>
                <c:pt idx="80">
                  <c:v>5.5555555555562353E-2</c:v>
                </c:pt>
                <c:pt idx="81">
                  <c:v>5.625000000000735E-2</c:v>
                </c:pt>
                <c:pt idx="82">
                  <c:v>5.6944444444452347E-2</c:v>
                </c:pt>
                <c:pt idx="83">
                  <c:v>5.7638888888897344E-2</c:v>
                </c:pt>
                <c:pt idx="84">
                  <c:v>5.8333333333342341E-2</c:v>
                </c:pt>
                <c:pt idx="85">
                  <c:v>5.9027777777787338E-2</c:v>
                </c:pt>
                <c:pt idx="86">
                  <c:v>5.9722222222232335E-2</c:v>
                </c:pt>
                <c:pt idx="87">
                  <c:v>6.0416666666677332E-2</c:v>
                </c:pt>
                <c:pt idx="88">
                  <c:v>6.1111111111122329E-2</c:v>
                </c:pt>
                <c:pt idx="89">
                  <c:v>6.1805555555567354E-2</c:v>
                </c:pt>
                <c:pt idx="90">
                  <c:v>6.2500000000012351E-2</c:v>
                </c:pt>
                <c:pt idx="91">
                  <c:v>6.3194444444457348E-2</c:v>
                </c:pt>
                <c:pt idx="92">
                  <c:v>6.3888888888902345E-2</c:v>
                </c:pt>
              </c:numCache>
            </c:numRef>
          </c:cat>
          <c:val>
            <c:numRef>
              <c:f>'RSE 35-10'!$D$2:$D$94</c:f>
              <c:numCache>
                <c:formatCode>General</c:formatCode>
                <c:ptCount val="93"/>
                <c:pt idx="0">
                  <c:v>-35</c:v>
                </c:pt>
                <c:pt idx="1">
                  <c:v>-34.614285714285714</c:v>
                </c:pt>
                <c:pt idx="2">
                  <c:v>-34.228571428571428</c:v>
                </c:pt>
                <c:pt idx="3">
                  <c:v>-33.842857142857142</c:v>
                </c:pt>
                <c:pt idx="4">
                  <c:v>-33.457142857142856</c:v>
                </c:pt>
                <c:pt idx="5">
                  <c:v>-33.071428571428569</c:v>
                </c:pt>
                <c:pt idx="6">
                  <c:v>-32.685714285714283</c:v>
                </c:pt>
                <c:pt idx="7">
                  <c:v>-32.299999999999997</c:v>
                </c:pt>
                <c:pt idx="8">
                  <c:v>-31.914285714285711</c:v>
                </c:pt>
                <c:pt idx="9">
                  <c:v>-31.528571428571425</c:v>
                </c:pt>
                <c:pt idx="10">
                  <c:v>-31.142857142857139</c:v>
                </c:pt>
                <c:pt idx="11">
                  <c:v>-30.757142857142853</c:v>
                </c:pt>
                <c:pt idx="12">
                  <c:v>-30.371428571428567</c:v>
                </c:pt>
                <c:pt idx="13">
                  <c:v>-29.98571428571428</c:v>
                </c:pt>
                <c:pt idx="14">
                  <c:v>-29.599999999999994</c:v>
                </c:pt>
                <c:pt idx="15">
                  <c:v>-29.214285714285708</c:v>
                </c:pt>
                <c:pt idx="16">
                  <c:v>-28.828571428571422</c:v>
                </c:pt>
                <c:pt idx="17">
                  <c:v>-28.442857142857136</c:v>
                </c:pt>
                <c:pt idx="18">
                  <c:v>-28.05714285714285</c:v>
                </c:pt>
                <c:pt idx="19">
                  <c:v>-27.671428571428564</c:v>
                </c:pt>
                <c:pt idx="20">
                  <c:v>-27.285714285714278</c:v>
                </c:pt>
                <c:pt idx="21">
                  <c:v>-26.899999999999991</c:v>
                </c:pt>
                <c:pt idx="22">
                  <c:v>-26.514285714285705</c:v>
                </c:pt>
                <c:pt idx="23">
                  <c:v>-26.128571428571419</c:v>
                </c:pt>
                <c:pt idx="24">
                  <c:v>-25.742857142857133</c:v>
                </c:pt>
                <c:pt idx="25">
                  <c:v>-25.357142857142847</c:v>
                </c:pt>
                <c:pt idx="26">
                  <c:v>-24.971428571428561</c:v>
                </c:pt>
                <c:pt idx="27">
                  <c:v>-24.585714285714275</c:v>
                </c:pt>
                <c:pt idx="28">
                  <c:v>-24.199999999999989</c:v>
                </c:pt>
                <c:pt idx="29">
                  <c:v>-23.814285714285703</c:v>
                </c:pt>
                <c:pt idx="30">
                  <c:v>-23.428571428571416</c:v>
                </c:pt>
                <c:pt idx="31">
                  <c:v>-23.04285714285713</c:v>
                </c:pt>
                <c:pt idx="32">
                  <c:v>-22.657142857142844</c:v>
                </c:pt>
                <c:pt idx="33">
                  <c:v>-22.271428571428558</c:v>
                </c:pt>
                <c:pt idx="34">
                  <c:v>-21.885714285714272</c:v>
                </c:pt>
                <c:pt idx="35">
                  <c:v>-21.499999999999986</c:v>
                </c:pt>
                <c:pt idx="36">
                  <c:v>-21.1142857142857</c:v>
                </c:pt>
                <c:pt idx="37">
                  <c:v>-20.728571428571414</c:v>
                </c:pt>
                <c:pt idx="38">
                  <c:v>-20.342857142857127</c:v>
                </c:pt>
                <c:pt idx="39">
                  <c:v>-19.957142857142841</c:v>
                </c:pt>
                <c:pt idx="40">
                  <c:v>-19.571428571428555</c:v>
                </c:pt>
                <c:pt idx="41">
                  <c:v>-19.185714285714269</c:v>
                </c:pt>
                <c:pt idx="42">
                  <c:v>-18.799999999999983</c:v>
                </c:pt>
                <c:pt idx="43">
                  <c:v>-18.414285714285697</c:v>
                </c:pt>
                <c:pt idx="44">
                  <c:v>-18.028571428571411</c:v>
                </c:pt>
                <c:pt idx="45">
                  <c:v>-17.642857142857125</c:v>
                </c:pt>
                <c:pt idx="46">
                  <c:v>-17.257142857142838</c:v>
                </c:pt>
                <c:pt idx="47">
                  <c:v>-16.871428571428552</c:v>
                </c:pt>
                <c:pt idx="48">
                  <c:v>-16.485714285714266</c:v>
                </c:pt>
                <c:pt idx="49">
                  <c:v>-16.09999999999998</c:v>
                </c:pt>
                <c:pt idx="50">
                  <c:v>-15.714285714285694</c:v>
                </c:pt>
                <c:pt idx="51">
                  <c:v>-15.328571428571408</c:v>
                </c:pt>
                <c:pt idx="52">
                  <c:v>-14.942857142857122</c:v>
                </c:pt>
                <c:pt idx="53">
                  <c:v>-14.557142857142836</c:v>
                </c:pt>
                <c:pt idx="54">
                  <c:v>-14.17142857142855</c:v>
                </c:pt>
                <c:pt idx="55">
                  <c:v>-13.785714285714263</c:v>
                </c:pt>
                <c:pt idx="56">
                  <c:v>-13.399999999999977</c:v>
                </c:pt>
                <c:pt idx="57">
                  <c:v>-13.014285714285691</c:v>
                </c:pt>
                <c:pt idx="58">
                  <c:v>-12.628571428571405</c:v>
                </c:pt>
                <c:pt idx="59">
                  <c:v>-12.242857142857119</c:v>
                </c:pt>
                <c:pt idx="60">
                  <c:v>-11.857142857142833</c:v>
                </c:pt>
                <c:pt idx="61">
                  <c:v>-11.471428571428547</c:v>
                </c:pt>
                <c:pt idx="62">
                  <c:v>-11.085714285714261</c:v>
                </c:pt>
                <c:pt idx="63">
                  <c:v>-10.699999999999974</c:v>
                </c:pt>
                <c:pt idx="64">
                  <c:v>-10.314285714285688</c:v>
                </c:pt>
                <c:pt idx="65">
                  <c:v>-9.9285714285714022</c:v>
                </c:pt>
                <c:pt idx="66">
                  <c:v>-9.5428571428571161</c:v>
                </c:pt>
                <c:pt idx="67">
                  <c:v>-9.1571428571428299</c:v>
                </c:pt>
                <c:pt idx="68">
                  <c:v>-8.7714285714285438</c:v>
                </c:pt>
                <c:pt idx="69">
                  <c:v>-8.3857142857142577</c:v>
                </c:pt>
                <c:pt idx="70">
                  <c:v>-7.9999999999999716</c:v>
                </c:pt>
                <c:pt idx="71">
                  <c:v>-7.6142857142856855</c:v>
                </c:pt>
                <c:pt idx="72">
                  <c:v>-7.2285714285713993</c:v>
                </c:pt>
                <c:pt idx="73">
                  <c:v>-6.8428571428571132</c:v>
                </c:pt>
                <c:pt idx="74">
                  <c:v>-6.4571428571428271</c:v>
                </c:pt>
                <c:pt idx="75">
                  <c:v>-6.071428571428541</c:v>
                </c:pt>
                <c:pt idx="76">
                  <c:v>-5.6857142857142549</c:v>
                </c:pt>
                <c:pt idx="77">
                  <c:v>-5.2999999999999687</c:v>
                </c:pt>
                <c:pt idx="78">
                  <c:v>-4.9142857142856826</c:v>
                </c:pt>
                <c:pt idx="79">
                  <c:v>-4.5285714285713965</c:v>
                </c:pt>
                <c:pt idx="80">
                  <c:v>-4.1428571428571104</c:v>
                </c:pt>
                <c:pt idx="81">
                  <c:v>-3.7571428571428247</c:v>
                </c:pt>
                <c:pt idx="82">
                  <c:v>-3.371428571428539</c:v>
                </c:pt>
                <c:pt idx="83">
                  <c:v>-2.9857142857142533</c:v>
                </c:pt>
                <c:pt idx="84">
                  <c:v>-2.5999999999999677</c:v>
                </c:pt>
                <c:pt idx="85">
                  <c:v>-2.214285714285682</c:v>
                </c:pt>
                <c:pt idx="86">
                  <c:v>-1.8285714285713963</c:v>
                </c:pt>
                <c:pt idx="87">
                  <c:v>-1.4428571428571106</c:v>
                </c:pt>
                <c:pt idx="88">
                  <c:v>-1.057142857142825</c:v>
                </c:pt>
                <c:pt idx="89">
                  <c:v>-0.67142857142853929</c:v>
                </c:pt>
                <c:pt idx="90">
                  <c:v>-0.28571428571425356</c:v>
                </c:pt>
                <c:pt idx="91">
                  <c:v>0</c:v>
                </c:pt>
              </c:numCache>
            </c:numRef>
          </c:val>
          <c:smooth val="0"/>
        </c:ser>
        <c:ser>
          <c:idx val="2"/>
          <c:order val="2"/>
          <c:tx>
            <c:strRef>
              <c:f>'RSE 35-10'!$E$1</c:f>
              <c:strCache>
                <c:ptCount val="1"/>
                <c:pt idx="0">
                  <c:v>20</c:v>
                </c:pt>
              </c:strCache>
            </c:strRef>
          </c:tx>
          <c:spPr>
            <a:ln>
              <a:prstDash val="sysDot"/>
            </a:ln>
          </c:spPr>
          <c:marker>
            <c:symbol val="none"/>
          </c:marker>
          <c:cat>
            <c:numRef>
              <c:f>'RSE 35-10'!$B$2:$B$94</c:f>
              <c:numCache>
                <c:formatCode>h:mm</c:formatCode>
                <c:ptCount val="93"/>
                <c:pt idx="0">
                  <c:v>0</c:v>
                </c:pt>
                <c:pt idx="1">
                  <c:v>6.9444444444444198E-4</c:v>
                </c:pt>
                <c:pt idx="2">
                  <c:v>1.3888888888893558E-3</c:v>
                </c:pt>
                <c:pt idx="3">
                  <c:v>2.0833333333333537E-3</c:v>
                </c:pt>
                <c:pt idx="4">
                  <c:v>2.7777777777773516E-3</c:v>
                </c:pt>
                <c:pt idx="5">
                  <c:v>3.4722222222223487E-3</c:v>
                </c:pt>
                <c:pt idx="6">
                  <c:v>4.1666666666663466E-3</c:v>
                </c:pt>
                <c:pt idx="7">
                  <c:v>4.8611111111113436E-3</c:v>
                </c:pt>
                <c:pt idx="8">
                  <c:v>5.5555555555553415E-3</c:v>
                </c:pt>
                <c:pt idx="9">
                  <c:v>6.2500000000003386E-3</c:v>
                </c:pt>
                <c:pt idx="10">
                  <c:v>6.9444444444443365E-3</c:v>
                </c:pt>
                <c:pt idx="11">
                  <c:v>7.6388888888893336E-3</c:v>
                </c:pt>
                <c:pt idx="12">
                  <c:v>8.3333333333333315E-3</c:v>
                </c:pt>
                <c:pt idx="13">
                  <c:v>9.0277777777773294E-3</c:v>
                </c:pt>
                <c:pt idx="14">
                  <c:v>9.7222222222223542E-3</c:v>
                </c:pt>
                <c:pt idx="15">
                  <c:v>1.0416666666666352E-2</c:v>
                </c:pt>
                <c:pt idx="16">
                  <c:v>1.1111111111111349E-2</c:v>
                </c:pt>
                <c:pt idx="17">
                  <c:v>1.1805555555555347E-2</c:v>
                </c:pt>
                <c:pt idx="18">
                  <c:v>1.2500000000000344E-2</c:v>
                </c:pt>
                <c:pt idx="19">
                  <c:v>1.3194444444444342E-2</c:v>
                </c:pt>
                <c:pt idx="20">
                  <c:v>1.388888888888834E-2</c:v>
                </c:pt>
                <c:pt idx="21">
                  <c:v>1.4583333333333337E-2</c:v>
                </c:pt>
                <c:pt idx="22">
                  <c:v>1.5277777777777335E-2</c:v>
                </c:pt>
                <c:pt idx="23">
                  <c:v>1.5972222222222332E-2</c:v>
                </c:pt>
                <c:pt idx="24">
                  <c:v>1.666666666666633E-2</c:v>
                </c:pt>
                <c:pt idx="25">
                  <c:v>1.7361111111111355E-2</c:v>
                </c:pt>
                <c:pt idx="26">
                  <c:v>1.8055555555555353E-2</c:v>
                </c:pt>
                <c:pt idx="27">
                  <c:v>1.875000000000035E-2</c:v>
                </c:pt>
                <c:pt idx="28">
                  <c:v>1.9444444444444348E-2</c:v>
                </c:pt>
                <c:pt idx="29">
                  <c:v>2.0138888888888345E-2</c:v>
                </c:pt>
                <c:pt idx="30">
                  <c:v>2.0833333333333343E-2</c:v>
                </c:pt>
                <c:pt idx="31">
                  <c:v>2.152777777777734E-2</c:v>
                </c:pt>
                <c:pt idx="32">
                  <c:v>2.2222222222222338E-2</c:v>
                </c:pt>
                <c:pt idx="33">
                  <c:v>2.2916666666666335E-2</c:v>
                </c:pt>
                <c:pt idx="34">
                  <c:v>2.3611111111111333E-2</c:v>
                </c:pt>
                <c:pt idx="35">
                  <c:v>2.430555555555533E-2</c:v>
                </c:pt>
                <c:pt idx="36">
                  <c:v>2.5000000000000355E-2</c:v>
                </c:pt>
                <c:pt idx="37">
                  <c:v>2.5694444444444353E-2</c:v>
                </c:pt>
                <c:pt idx="38">
                  <c:v>2.6388888888888351E-2</c:v>
                </c:pt>
                <c:pt idx="39">
                  <c:v>2.7083333333333348E-2</c:v>
                </c:pt>
                <c:pt idx="40">
                  <c:v>2.7777777777777346E-2</c:v>
                </c:pt>
                <c:pt idx="41">
                  <c:v>2.8472222222222343E-2</c:v>
                </c:pt>
                <c:pt idx="42">
                  <c:v>2.9166666666666341E-2</c:v>
                </c:pt>
                <c:pt idx="43">
                  <c:v>2.9861111111111338E-2</c:v>
                </c:pt>
                <c:pt idx="44">
                  <c:v>3.0555555555555336E-2</c:v>
                </c:pt>
                <c:pt idx="45">
                  <c:v>3.1250000000000333E-2</c:v>
                </c:pt>
                <c:pt idx="46">
                  <c:v>3.1944444444444331E-2</c:v>
                </c:pt>
                <c:pt idx="47">
                  <c:v>3.2638888888888329E-2</c:v>
                </c:pt>
                <c:pt idx="48">
                  <c:v>3.3333333333333354E-2</c:v>
                </c:pt>
                <c:pt idx="49">
                  <c:v>3.4027777777777352E-2</c:v>
                </c:pt>
                <c:pt idx="50">
                  <c:v>3.4722222222222349E-2</c:v>
                </c:pt>
                <c:pt idx="51">
                  <c:v>3.5416666666666347E-2</c:v>
                </c:pt>
                <c:pt idx="52">
                  <c:v>3.6111111111111344E-2</c:v>
                </c:pt>
                <c:pt idx="53">
                  <c:v>3.6805555555555342E-2</c:v>
                </c:pt>
                <c:pt idx="54">
                  <c:v>3.7500000000000339E-2</c:v>
                </c:pt>
                <c:pt idx="55">
                  <c:v>3.8194444444444337E-2</c:v>
                </c:pt>
                <c:pt idx="56">
                  <c:v>3.8888888888888334E-2</c:v>
                </c:pt>
                <c:pt idx="57">
                  <c:v>3.9583333333333331E-2</c:v>
                </c:pt>
                <c:pt idx="58">
                  <c:v>4.0277777777777329E-2</c:v>
                </c:pt>
                <c:pt idx="59">
                  <c:v>4.0972222222222354E-2</c:v>
                </c:pt>
                <c:pt idx="60">
                  <c:v>4.1666666666666352E-2</c:v>
                </c:pt>
                <c:pt idx="61">
                  <c:v>4.2361111111111349E-2</c:v>
                </c:pt>
                <c:pt idx="62">
                  <c:v>4.3055555555555347E-2</c:v>
                </c:pt>
                <c:pt idx="63">
                  <c:v>4.3749999999999345E-2</c:v>
                </c:pt>
                <c:pt idx="64">
                  <c:v>4.4444444444444342E-2</c:v>
                </c:pt>
                <c:pt idx="65">
                  <c:v>4.513888888888834E-2</c:v>
                </c:pt>
                <c:pt idx="66">
                  <c:v>4.5833333333333337E-2</c:v>
                </c:pt>
                <c:pt idx="67">
                  <c:v>4.6527777777777335E-2</c:v>
                </c:pt>
                <c:pt idx="68">
                  <c:v>4.7222222222222332E-2</c:v>
                </c:pt>
                <c:pt idx="69">
                  <c:v>4.7916666666667329E-2</c:v>
                </c:pt>
                <c:pt idx="70">
                  <c:v>4.8611111111112354E-2</c:v>
                </c:pt>
                <c:pt idx="71">
                  <c:v>4.9305555555557351E-2</c:v>
                </c:pt>
                <c:pt idx="72">
                  <c:v>5.0000000000002348E-2</c:v>
                </c:pt>
                <c:pt idx="73">
                  <c:v>5.0694444444447345E-2</c:v>
                </c:pt>
                <c:pt idx="74">
                  <c:v>5.1388888888892342E-2</c:v>
                </c:pt>
                <c:pt idx="75">
                  <c:v>5.2083333333337339E-2</c:v>
                </c:pt>
                <c:pt idx="76">
                  <c:v>5.2777777777782336E-2</c:v>
                </c:pt>
                <c:pt idx="77">
                  <c:v>5.3472222222227334E-2</c:v>
                </c:pt>
                <c:pt idx="78">
                  <c:v>5.4166666666672331E-2</c:v>
                </c:pt>
                <c:pt idx="79">
                  <c:v>5.4861111111117355E-2</c:v>
                </c:pt>
                <c:pt idx="80">
                  <c:v>5.5555555555562353E-2</c:v>
                </c:pt>
                <c:pt idx="81">
                  <c:v>5.625000000000735E-2</c:v>
                </c:pt>
                <c:pt idx="82">
                  <c:v>5.6944444444452347E-2</c:v>
                </c:pt>
                <c:pt idx="83">
                  <c:v>5.7638888888897344E-2</c:v>
                </c:pt>
                <c:pt idx="84">
                  <c:v>5.8333333333342341E-2</c:v>
                </c:pt>
                <c:pt idx="85">
                  <c:v>5.9027777777787338E-2</c:v>
                </c:pt>
                <c:pt idx="86">
                  <c:v>5.9722222222232335E-2</c:v>
                </c:pt>
                <c:pt idx="87">
                  <c:v>6.0416666666677332E-2</c:v>
                </c:pt>
                <c:pt idx="88">
                  <c:v>6.1111111111122329E-2</c:v>
                </c:pt>
                <c:pt idx="89">
                  <c:v>6.1805555555567354E-2</c:v>
                </c:pt>
                <c:pt idx="90">
                  <c:v>6.2500000000012351E-2</c:v>
                </c:pt>
                <c:pt idx="91">
                  <c:v>6.3194444444457348E-2</c:v>
                </c:pt>
                <c:pt idx="92">
                  <c:v>6.3888888888902345E-2</c:v>
                </c:pt>
              </c:numCache>
            </c:numRef>
          </c:cat>
          <c:val>
            <c:numRef>
              <c:f>'RSE 35-10'!$E$2:$E$94</c:f>
              <c:numCache>
                <c:formatCode>General</c:formatCode>
                <c:ptCount val="93"/>
                <c:pt idx="0">
                  <c:v>-35</c:v>
                </c:pt>
                <c:pt idx="1">
                  <c:v>-34.666666666666664</c:v>
                </c:pt>
                <c:pt idx="2">
                  <c:v>-34.333333333333329</c:v>
                </c:pt>
                <c:pt idx="3">
                  <c:v>-33.999999999999993</c:v>
                </c:pt>
                <c:pt idx="4">
                  <c:v>-33.666666666666657</c:v>
                </c:pt>
                <c:pt idx="5">
                  <c:v>-33.333333333333321</c:v>
                </c:pt>
                <c:pt idx="6">
                  <c:v>-32.999999999999986</c:v>
                </c:pt>
                <c:pt idx="7">
                  <c:v>-32.66666666666665</c:v>
                </c:pt>
                <c:pt idx="8">
                  <c:v>-32.333333333333314</c:v>
                </c:pt>
                <c:pt idx="9">
                  <c:v>-31.999999999999982</c:v>
                </c:pt>
                <c:pt idx="10">
                  <c:v>-31.66666666666665</c:v>
                </c:pt>
                <c:pt idx="11">
                  <c:v>-31.333333333333318</c:v>
                </c:pt>
                <c:pt idx="12">
                  <c:v>-30.999999999999986</c:v>
                </c:pt>
                <c:pt idx="13">
                  <c:v>-30.666666666666654</c:v>
                </c:pt>
                <c:pt idx="14">
                  <c:v>-30.333333333333321</c:v>
                </c:pt>
                <c:pt idx="15">
                  <c:v>-29.999999999999989</c:v>
                </c:pt>
                <c:pt idx="16">
                  <c:v>-29.666666666666657</c:v>
                </c:pt>
                <c:pt idx="17">
                  <c:v>-29.333333333333325</c:v>
                </c:pt>
                <c:pt idx="18">
                  <c:v>-28.999999999999993</c:v>
                </c:pt>
                <c:pt idx="19">
                  <c:v>-28.666666666666661</c:v>
                </c:pt>
                <c:pt idx="20">
                  <c:v>-28.333333333333329</c:v>
                </c:pt>
                <c:pt idx="21">
                  <c:v>-27.999999999999996</c:v>
                </c:pt>
                <c:pt idx="22">
                  <c:v>-27.666666666666664</c:v>
                </c:pt>
                <c:pt idx="23">
                  <c:v>-27.333333333333332</c:v>
                </c:pt>
                <c:pt idx="24">
                  <c:v>-27</c:v>
                </c:pt>
                <c:pt idx="25">
                  <c:v>-26.666666666666668</c:v>
                </c:pt>
                <c:pt idx="26">
                  <c:v>-26.333333333333336</c:v>
                </c:pt>
                <c:pt idx="27">
                  <c:v>-26.000000000000004</c:v>
                </c:pt>
                <c:pt idx="28">
                  <c:v>-25.666666666666671</c:v>
                </c:pt>
                <c:pt idx="29">
                  <c:v>-25.333333333333339</c:v>
                </c:pt>
                <c:pt idx="30">
                  <c:v>-25.000000000000007</c:v>
                </c:pt>
                <c:pt idx="31">
                  <c:v>-24.666666666666675</c:v>
                </c:pt>
                <c:pt idx="32">
                  <c:v>-24.333333333333343</c:v>
                </c:pt>
                <c:pt idx="33">
                  <c:v>-24.000000000000011</c:v>
                </c:pt>
                <c:pt idx="34">
                  <c:v>-23.666666666666679</c:v>
                </c:pt>
                <c:pt idx="35">
                  <c:v>-23.333333333333346</c:v>
                </c:pt>
                <c:pt idx="36">
                  <c:v>-23.000000000000014</c:v>
                </c:pt>
                <c:pt idx="37">
                  <c:v>-22.666666666666682</c:v>
                </c:pt>
                <c:pt idx="38">
                  <c:v>-22.33333333333335</c:v>
                </c:pt>
                <c:pt idx="39">
                  <c:v>-22.000000000000018</c:v>
                </c:pt>
                <c:pt idx="40">
                  <c:v>-21.666666666666686</c:v>
                </c:pt>
                <c:pt idx="41">
                  <c:v>-21.333333333333353</c:v>
                </c:pt>
                <c:pt idx="42">
                  <c:v>-21.000000000000021</c:v>
                </c:pt>
                <c:pt idx="43">
                  <c:v>-20.666666666666689</c:v>
                </c:pt>
                <c:pt idx="44">
                  <c:v>-20.333333333333357</c:v>
                </c:pt>
                <c:pt idx="45">
                  <c:v>-20.000000000000025</c:v>
                </c:pt>
                <c:pt idx="46">
                  <c:v>-19.666666666666693</c:v>
                </c:pt>
                <c:pt idx="47">
                  <c:v>-19.333333333333361</c:v>
                </c:pt>
                <c:pt idx="48">
                  <c:v>-19.000000000000028</c:v>
                </c:pt>
                <c:pt idx="49">
                  <c:v>-18.666666666666696</c:v>
                </c:pt>
                <c:pt idx="50">
                  <c:v>-18.333333333333364</c:v>
                </c:pt>
                <c:pt idx="51">
                  <c:v>-18.000000000000032</c:v>
                </c:pt>
                <c:pt idx="52">
                  <c:v>-17.6666666666667</c:v>
                </c:pt>
                <c:pt idx="53">
                  <c:v>-17.333333333333368</c:v>
                </c:pt>
                <c:pt idx="54">
                  <c:v>-17.000000000000036</c:v>
                </c:pt>
                <c:pt idx="55">
                  <c:v>-16.666666666666703</c:v>
                </c:pt>
                <c:pt idx="56">
                  <c:v>-16.333333333333371</c:v>
                </c:pt>
                <c:pt idx="57">
                  <c:v>-16.000000000000039</c:v>
                </c:pt>
                <c:pt idx="58">
                  <c:v>-15.666666666666705</c:v>
                </c:pt>
                <c:pt idx="59">
                  <c:v>-15.333333333333371</c:v>
                </c:pt>
                <c:pt idx="60">
                  <c:v>-15.000000000000037</c:v>
                </c:pt>
                <c:pt idx="61">
                  <c:v>-14.666666666666703</c:v>
                </c:pt>
                <c:pt idx="62">
                  <c:v>-14.333333333333369</c:v>
                </c:pt>
                <c:pt idx="63">
                  <c:v>-14.000000000000036</c:v>
                </c:pt>
                <c:pt idx="64">
                  <c:v>-13.666666666666702</c:v>
                </c:pt>
                <c:pt idx="65">
                  <c:v>-13.333333333333368</c:v>
                </c:pt>
                <c:pt idx="66">
                  <c:v>-13.000000000000034</c:v>
                </c:pt>
                <c:pt idx="67">
                  <c:v>-12.6666666666667</c:v>
                </c:pt>
                <c:pt idx="68">
                  <c:v>-12.333333333333366</c:v>
                </c:pt>
                <c:pt idx="69">
                  <c:v>-12.000000000000032</c:v>
                </c:pt>
                <c:pt idx="70">
                  <c:v>-11.666666666666698</c:v>
                </c:pt>
                <c:pt idx="71">
                  <c:v>-11.333333333333364</c:v>
                </c:pt>
                <c:pt idx="72">
                  <c:v>-11.00000000000003</c:v>
                </c:pt>
                <c:pt idx="73">
                  <c:v>-10.666666666666696</c:v>
                </c:pt>
                <c:pt idx="74">
                  <c:v>-10.333333333333362</c:v>
                </c:pt>
                <c:pt idx="75">
                  <c:v>-10.000000000000028</c:v>
                </c:pt>
                <c:pt idx="76">
                  <c:v>-9.6666666666666945</c:v>
                </c:pt>
                <c:pt idx="77">
                  <c:v>-9.3333333333333606</c:v>
                </c:pt>
                <c:pt idx="78">
                  <c:v>-9.0000000000000266</c:v>
                </c:pt>
                <c:pt idx="79">
                  <c:v>-8.6666666666666927</c:v>
                </c:pt>
                <c:pt idx="80">
                  <c:v>-8.3333333333333588</c:v>
                </c:pt>
                <c:pt idx="81">
                  <c:v>-8.0000000000000249</c:v>
                </c:pt>
                <c:pt idx="82">
                  <c:v>-7.6666666666666918</c:v>
                </c:pt>
                <c:pt idx="83">
                  <c:v>-7.3333333333333588</c:v>
                </c:pt>
                <c:pt idx="84">
                  <c:v>-7.0000000000000258</c:v>
                </c:pt>
                <c:pt idx="85">
                  <c:v>-6.6666666666666927</c:v>
                </c:pt>
                <c:pt idx="86">
                  <c:v>-6.3333333333333597</c:v>
                </c:pt>
                <c:pt idx="87">
                  <c:v>-6.0000000000000266</c:v>
                </c:pt>
                <c:pt idx="88">
                  <c:v>-5.6666666666666936</c:v>
                </c:pt>
                <c:pt idx="89">
                  <c:v>-5.3333333333333606</c:v>
                </c:pt>
                <c:pt idx="90">
                  <c:v>-5.0000000000000275</c:v>
                </c:pt>
                <c:pt idx="91">
                  <c:v>-4.6666666666666945</c:v>
                </c:pt>
                <c:pt idx="92">
                  <c:v>-4.3333333333333615</c:v>
                </c:pt>
              </c:numCache>
            </c:numRef>
          </c:val>
          <c:smooth val="0"/>
        </c:ser>
        <c:ser>
          <c:idx val="3"/>
          <c:order val="3"/>
          <c:tx>
            <c:strRef>
              <c:f>'RSE 35-10'!$F$1</c:f>
              <c:strCache>
                <c:ptCount val="1"/>
                <c:pt idx="0">
                  <c:v>15</c:v>
                </c:pt>
              </c:strCache>
            </c:strRef>
          </c:tx>
          <c:spPr>
            <a:ln>
              <a:prstDash val="sysDot"/>
            </a:ln>
          </c:spPr>
          <c:marker>
            <c:symbol val="none"/>
          </c:marker>
          <c:cat>
            <c:numRef>
              <c:f>'RSE 35-10'!$B$2:$B$94</c:f>
              <c:numCache>
                <c:formatCode>h:mm</c:formatCode>
                <c:ptCount val="93"/>
                <c:pt idx="0">
                  <c:v>0</c:v>
                </c:pt>
                <c:pt idx="1">
                  <c:v>6.9444444444444198E-4</c:v>
                </c:pt>
                <c:pt idx="2">
                  <c:v>1.3888888888893558E-3</c:v>
                </c:pt>
                <c:pt idx="3">
                  <c:v>2.0833333333333537E-3</c:v>
                </c:pt>
                <c:pt idx="4">
                  <c:v>2.7777777777773516E-3</c:v>
                </c:pt>
                <c:pt idx="5">
                  <c:v>3.4722222222223487E-3</c:v>
                </c:pt>
                <c:pt idx="6">
                  <c:v>4.1666666666663466E-3</c:v>
                </c:pt>
                <c:pt idx="7">
                  <c:v>4.8611111111113436E-3</c:v>
                </c:pt>
                <c:pt idx="8">
                  <c:v>5.5555555555553415E-3</c:v>
                </c:pt>
                <c:pt idx="9">
                  <c:v>6.2500000000003386E-3</c:v>
                </c:pt>
                <c:pt idx="10">
                  <c:v>6.9444444444443365E-3</c:v>
                </c:pt>
                <c:pt idx="11">
                  <c:v>7.6388888888893336E-3</c:v>
                </c:pt>
                <c:pt idx="12">
                  <c:v>8.3333333333333315E-3</c:v>
                </c:pt>
                <c:pt idx="13">
                  <c:v>9.0277777777773294E-3</c:v>
                </c:pt>
                <c:pt idx="14">
                  <c:v>9.7222222222223542E-3</c:v>
                </c:pt>
                <c:pt idx="15">
                  <c:v>1.0416666666666352E-2</c:v>
                </c:pt>
                <c:pt idx="16">
                  <c:v>1.1111111111111349E-2</c:v>
                </c:pt>
                <c:pt idx="17">
                  <c:v>1.1805555555555347E-2</c:v>
                </c:pt>
                <c:pt idx="18">
                  <c:v>1.2500000000000344E-2</c:v>
                </c:pt>
                <c:pt idx="19">
                  <c:v>1.3194444444444342E-2</c:v>
                </c:pt>
                <c:pt idx="20">
                  <c:v>1.388888888888834E-2</c:v>
                </c:pt>
                <c:pt idx="21">
                  <c:v>1.4583333333333337E-2</c:v>
                </c:pt>
                <c:pt idx="22">
                  <c:v>1.5277777777777335E-2</c:v>
                </c:pt>
                <c:pt idx="23">
                  <c:v>1.5972222222222332E-2</c:v>
                </c:pt>
                <c:pt idx="24">
                  <c:v>1.666666666666633E-2</c:v>
                </c:pt>
                <c:pt idx="25">
                  <c:v>1.7361111111111355E-2</c:v>
                </c:pt>
                <c:pt idx="26">
                  <c:v>1.8055555555555353E-2</c:v>
                </c:pt>
                <c:pt idx="27">
                  <c:v>1.875000000000035E-2</c:v>
                </c:pt>
                <c:pt idx="28">
                  <c:v>1.9444444444444348E-2</c:v>
                </c:pt>
                <c:pt idx="29">
                  <c:v>2.0138888888888345E-2</c:v>
                </c:pt>
                <c:pt idx="30">
                  <c:v>2.0833333333333343E-2</c:v>
                </c:pt>
                <c:pt idx="31">
                  <c:v>2.152777777777734E-2</c:v>
                </c:pt>
                <c:pt idx="32">
                  <c:v>2.2222222222222338E-2</c:v>
                </c:pt>
                <c:pt idx="33">
                  <c:v>2.2916666666666335E-2</c:v>
                </c:pt>
                <c:pt idx="34">
                  <c:v>2.3611111111111333E-2</c:v>
                </c:pt>
                <c:pt idx="35">
                  <c:v>2.430555555555533E-2</c:v>
                </c:pt>
                <c:pt idx="36">
                  <c:v>2.5000000000000355E-2</c:v>
                </c:pt>
                <c:pt idx="37">
                  <c:v>2.5694444444444353E-2</c:v>
                </c:pt>
                <c:pt idx="38">
                  <c:v>2.6388888888888351E-2</c:v>
                </c:pt>
                <c:pt idx="39">
                  <c:v>2.7083333333333348E-2</c:v>
                </c:pt>
                <c:pt idx="40">
                  <c:v>2.7777777777777346E-2</c:v>
                </c:pt>
                <c:pt idx="41">
                  <c:v>2.8472222222222343E-2</c:v>
                </c:pt>
                <c:pt idx="42">
                  <c:v>2.9166666666666341E-2</c:v>
                </c:pt>
                <c:pt idx="43">
                  <c:v>2.9861111111111338E-2</c:v>
                </c:pt>
                <c:pt idx="44">
                  <c:v>3.0555555555555336E-2</c:v>
                </c:pt>
                <c:pt idx="45">
                  <c:v>3.1250000000000333E-2</c:v>
                </c:pt>
                <c:pt idx="46">
                  <c:v>3.1944444444444331E-2</c:v>
                </c:pt>
                <c:pt idx="47">
                  <c:v>3.2638888888888329E-2</c:v>
                </c:pt>
                <c:pt idx="48">
                  <c:v>3.3333333333333354E-2</c:v>
                </c:pt>
                <c:pt idx="49">
                  <c:v>3.4027777777777352E-2</c:v>
                </c:pt>
                <c:pt idx="50">
                  <c:v>3.4722222222222349E-2</c:v>
                </c:pt>
                <c:pt idx="51">
                  <c:v>3.5416666666666347E-2</c:v>
                </c:pt>
                <c:pt idx="52">
                  <c:v>3.6111111111111344E-2</c:v>
                </c:pt>
                <c:pt idx="53">
                  <c:v>3.6805555555555342E-2</c:v>
                </c:pt>
                <c:pt idx="54">
                  <c:v>3.7500000000000339E-2</c:v>
                </c:pt>
                <c:pt idx="55">
                  <c:v>3.8194444444444337E-2</c:v>
                </c:pt>
                <c:pt idx="56">
                  <c:v>3.8888888888888334E-2</c:v>
                </c:pt>
                <c:pt idx="57">
                  <c:v>3.9583333333333331E-2</c:v>
                </c:pt>
                <c:pt idx="58">
                  <c:v>4.0277777777777329E-2</c:v>
                </c:pt>
                <c:pt idx="59">
                  <c:v>4.0972222222222354E-2</c:v>
                </c:pt>
                <c:pt idx="60">
                  <c:v>4.1666666666666352E-2</c:v>
                </c:pt>
                <c:pt idx="61">
                  <c:v>4.2361111111111349E-2</c:v>
                </c:pt>
                <c:pt idx="62">
                  <c:v>4.3055555555555347E-2</c:v>
                </c:pt>
                <c:pt idx="63">
                  <c:v>4.3749999999999345E-2</c:v>
                </c:pt>
                <c:pt idx="64">
                  <c:v>4.4444444444444342E-2</c:v>
                </c:pt>
                <c:pt idx="65">
                  <c:v>4.513888888888834E-2</c:v>
                </c:pt>
                <c:pt idx="66">
                  <c:v>4.5833333333333337E-2</c:v>
                </c:pt>
                <c:pt idx="67">
                  <c:v>4.6527777777777335E-2</c:v>
                </c:pt>
                <c:pt idx="68">
                  <c:v>4.7222222222222332E-2</c:v>
                </c:pt>
                <c:pt idx="69">
                  <c:v>4.7916666666667329E-2</c:v>
                </c:pt>
                <c:pt idx="70">
                  <c:v>4.8611111111112354E-2</c:v>
                </c:pt>
                <c:pt idx="71">
                  <c:v>4.9305555555557351E-2</c:v>
                </c:pt>
                <c:pt idx="72">
                  <c:v>5.0000000000002348E-2</c:v>
                </c:pt>
                <c:pt idx="73">
                  <c:v>5.0694444444447345E-2</c:v>
                </c:pt>
                <c:pt idx="74">
                  <c:v>5.1388888888892342E-2</c:v>
                </c:pt>
                <c:pt idx="75">
                  <c:v>5.2083333333337339E-2</c:v>
                </c:pt>
                <c:pt idx="76">
                  <c:v>5.2777777777782336E-2</c:v>
                </c:pt>
                <c:pt idx="77">
                  <c:v>5.3472222222227334E-2</c:v>
                </c:pt>
                <c:pt idx="78">
                  <c:v>5.4166666666672331E-2</c:v>
                </c:pt>
                <c:pt idx="79">
                  <c:v>5.4861111111117355E-2</c:v>
                </c:pt>
                <c:pt idx="80">
                  <c:v>5.5555555555562353E-2</c:v>
                </c:pt>
                <c:pt idx="81">
                  <c:v>5.625000000000735E-2</c:v>
                </c:pt>
                <c:pt idx="82">
                  <c:v>5.6944444444452347E-2</c:v>
                </c:pt>
                <c:pt idx="83">
                  <c:v>5.7638888888897344E-2</c:v>
                </c:pt>
                <c:pt idx="84">
                  <c:v>5.8333333333342341E-2</c:v>
                </c:pt>
                <c:pt idx="85">
                  <c:v>5.9027777777787338E-2</c:v>
                </c:pt>
                <c:pt idx="86">
                  <c:v>5.9722222222232335E-2</c:v>
                </c:pt>
                <c:pt idx="87">
                  <c:v>6.0416666666677332E-2</c:v>
                </c:pt>
                <c:pt idx="88">
                  <c:v>6.1111111111122329E-2</c:v>
                </c:pt>
                <c:pt idx="89">
                  <c:v>6.1805555555567354E-2</c:v>
                </c:pt>
                <c:pt idx="90">
                  <c:v>6.2500000000012351E-2</c:v>
                </c:pt>
                <c:pt idx="91">
                  <c:v>6.3194444444457348E-2</c:v>
                </c:pt>
                <c:pt idx="92">
                  <c:v>6.3888888888902345E-2</c:v>
                </c:pt>
              </c:numCache>
            </c:numRef>
          </c:cat>
          <c:val>
            <c:numRef>
              <c:f>'RSE 35-10'!$F$2:$F$94</c:f>
              <c:numCache>
                <c:formatCode>General</c:formatCode>
                <c:ptCount val="93"/>
                <c:pt idx="0">
                  <c:v>-35</c:v>
                </c:pt>
                <c:pt idx="1">
                  <c:v>-34.75</c:v>
                </c:pt>
                <c:pt idx="2">
                  <c:v>-34.5</c:v>
                </c:pt>
                <c:pt idx="3">
                  <c:v>-34.25</c:v>
                </c:pt>
                <c:pt idx="4">
                  <c:v>-34</c:v>
                </c:pt>
                <c:pt idx="5">
                  <c:v>-33.75</c:v>
                </c:pt>
                <c:pt idx="6">
                  <c:v>-33.5</c:v>
                </c:pt>
                <c:pt idx="7">
                  <c:v>-33.25</c:v>
                </c:pt>
                <c:pt idx="8">
                  <c:v>-33</c:v>
                </c:pt>
                <c:pt idx="9">
                  <c:v>-32.75</c:v>
                </c:pt>
                <c:pt idx="10">
                  <c:v>-32.5</c:v>
                </c:pt>
                <c:pt idx="11">
                  <c:v>-32.25</c:v>
                </c:pt>
                <c:pt idx="12">
                  <c:v>-32</c:v>
                </c:pt>
                <c:pt idx="13">
                  <c:v>-31.75</c:v>
                </c:pt>
                <c:pt idx="14">
                  <c:v>-31.5</c:v>
                </c:pt>
                <c:pt idx="15">
                  <c:v>-31.25</c:v>
                </c:pt>
                <c:pt idx="16">
                  <c:v>-31</c:v>
                </c:pt>
                <c:pt idx="17">
                  <c:v>-30.75</c:v>
                </c:pt>
                <c:pt idx="18">
                  <c:v>-30.5</c:v>
                </c:pt>
                <c:pt idx="19">
                  <c:v>-30.25</c:v>
                </c:pt>
                <c:pt idx="20">
                  <c:v>-30</c:v>
                </c:pt>
                <c:pt idx="21">
                  <c:v>-29.75</c:v>
                </c:pt>
                <c:pt idx="22">
                  <c:v>-29.5</c:v>
                </c:pt>
                <c:pt idx="23">
                  <c:v>-29.25</c:v>
                </c:pt>
                <c:pt idx="24">
                  <c:v>-29</c:v>
                </c:pt>
                <c:pt idx="25">
                  <c:v>-28.75</c:v>
                </c:pt>
                <c:pt idx="26">
                  <c:v>-28.5</c:v>
                </c:pt>
                <c:pt idx="27">
                  <c:v>-28.25</c:v>
                </c:pt>
                <c:pt idx="28">
                  <c:v>-28</c:v>
                </c:pt>
                <c:pt idx="29">
                  <c:v>-27.75</c:v>
                </c:pt>
                <c:pt idx="30">
                  <c:v>-27.5</c:v>
                </c:pt>
                <c:pt idx="31">
                  <c:v>-27.25</c:v>
                </c:pt>
                <c:pt idx="32">
                  <c:v>-27</c:v>
                </c:pt>
                <c:pt idx="33">
                  <c:v>-26.75</c:v>
                </c:pt>
                <c:pt idx="34">
                  <c:v>-26.5</c:v>
                </c:pt>
                <c:pt idx="35">
                  <c:v>-26.25</c:v>
                </c:pt>
                <c:pt idx="36">
                  <c:v>-26</c:v>
                </c:pt>
                <c:pt idx="37">
                  <c:v>-25.75</c:v>
                </c:pt>
                <c:pt idx="38">
                  <c:v>-25.5</c:v>
                </c:pt>
                <c:pt idx="39">
                  <c:v>-25.25</c:v>
                </c:pt>
                <c:pt idx="40">
                  <c:v>-25</c:v>
                </c:pt>
                <c:pt idx="41">
                  <c:v>-24.75</c:v>
                </c:pt>
                <c:pt idx="42">
                  <c:v>-24.5</c:v>
                </c:pt>
                <c:pt idx="43">
                  <c:v>-24.25</c:v>
                </c:pt>
                <c:pt idx="44">
                  <c:v>-24</c:v>
                </c:pt>
                <c:pt idx="45">
                  <c:v>-23.75</c:v>
                </c:pt>
                <c:pt idx="46">
                  <c:v>-23.5</c:v>
                </c:pt>
                <c:pt idx="47">
                  <c:v>-23.25</c:v>
                </c:pt>
                <c:pt idx="48">
                  <c:v>-23</c:v>
                </c:pt>
                <c:pt idx="49">
                  <c:v>-22.75</c:v>
                </c:pt>
                <c:pt idx="50">
                  <c:v>-22.5</c:v>
                </c:pt>
                <c:pt idx="51">
                  <c:v>-22.25</c:v>
                </c:pt>
                <c:pt idx="52">
                  <c:v>-22</c:v>
                </c:pt>
                <c:pt idx="53">
                  <c:v>-21.75</c:v>
                </c:pt>
                <c:pt idx="54">
                  <c:v>-21.5</c:v>
                </c:pt>
                <c:pt idx="55">
                  <c:v>-21.25</c:v>
                </c:pt>
                <c:pt idx="56">
                  <c:v>-21</c:v>
                </c:pt>
                <c:pt idx="57">
                  <c:v>-20.75</c:v>
                </c:pt>
                <c:pt idx="58">
                  <c:v>-20.5</c:v>
                </c:pt>
                <c:pt idx="59">
                  <c:v>-20.25</c:v>
                </c:pt>
                <c:pt idx="60">
                  <c:v>-20</c:v>
                </c:pt>
                <c:pt idx="61">
                  <c:v>-19.75</c:v>
                </c:pt>
                <c:pt idx="62">
                  <c:v>-19.5</c:v>
                </c:pt>
                <c:pt idx="63">
                  <c:v>-19.25</c:v>
                </c:pt>
                <c:pt idx="64">
                  <c:v>-19</c:v>
                </c:pt>
                <c:pt idx="65">
                  <c:v>-18.75</c:v>
                </c:pt>
                <c:pt idx="66">
                  <c:v>-18.5</c:v>
                </c:pt>
                <c:pt idx="67">
                  <c:v>-18.25</c:v>
                </c:pt>
                <c:pt idx="68">
                  <c:v>-18</c:v>
                </c:pt>
                <c:pt idx="69">
                  <c:v>-17.75</c:v>
                </c:pt>
                <c:pt idx="70">
                  <c:v>-17.5</c:v>
                </c:pt>
                <c:pt idx="71">
                  <c:v>-17.25</c:v>
                </c:pt>
                <c:pt idx="72">
                  <c:v>-17</c:v>
                </c:pt>
                <c:pt idx="73">
                  <c:v>-16.75</c:v>
                </c:pt>
                <c:pt idx="74">
                  <c:v>-16.5</c:v>
                </c:pt>
                <c:pt idx="75">
                  <c:v>-16.25</c:v>
                </c:pt>
                <c:pt idx="76">
                  <c:v>-16</c:v>
                </c:pt>
                <c:pt idx="77">
                  <c:v>-15.75</c:v>
                </c:pt>
                <c:pt idx="78">
                  <c:v>-15.5</c:v>
                </c:pt>
                <c:pt idx="79">
                  <c:v>-15.25</c:v>
                </c:pt>
                <c:pt idx="80">
                  <c:v>-15</c:v>
                </c:pt>
                <c:pt idx="81">
                  <c:v>-14.75</c:v>
                </c:pt>
                <c:pt idx="82">
                  <c:v>-14.5</c:v>
                </c:pt>
                <c:pt idx="83">
                  <c:v>-14.25</c:v>
                </c:pt>
                <c:pt idx="84">
                  <c:v>-14</c:v>
                </c:pt>
                <c:pt idx="85">
                  <c:v>-13.75</c:v>
                </c:pt>
                <c:pt idx="86">
                  <c:v>-13.5</c:v>
                </c:pt>
                <c:pt idx="87">
                  <c:v>-13.25</c:v>
                </c:pt>
                <c:pt idx="88">
                  <c:v>-13</c:v>
                </c:pt>
                <c:pt idx="89">
                  <c:v>-12.75</c:v>
                </c:pt>
                <c:pt idx="90">
                  <c:v>-12.5</c:v>
                </c:pt>
                <c:pt idx="91">
                  <c:v>-12.25</c:v>
                </c:pt>
                <c:pt idx="92">
                  <c:v>-12</c:v>
                </c:pt>
              </c:numCache>
            </c:numRef>
          </c:val>
          <c:smooth val="0"/>
        </c:ser>
        <c:ser>
          <c:idx val="4"/>
          <c:order val="4"/>
          <c:tx>
            <c:strRef>
              <c:f>'RSE 35-10'!$G$1</c:f>
              <c:strCache>
                <c:ptCount val="1"/>
                <c:pt idx="0">
                  <c:v>Candidat 1</c:v>
                </c:pt>
              </c:strCache>
            </c:strRef>
          </c:tx>
          <c:marker>
            <c:symbol val="none"/>
          </c:marker>
          <c:cat>
            <c:numRef>
              <c:f>'RSE 35-10'!$B$2:$B$94</c:f>
              <c:numCache>
                <c:formatCode>h:mm</c:formatCode>
                <c:ptCount val="93"/>
                <c:pt idx="0">
                  <c:v>0</c:v>
                </c:pt>
                <c:pt idx="1">
                  <c:v>6.9444444444444198E-4</c:v>
                </c:pt>
                <c:pt idx="2">
                  <c:v>1.3888888888893558E-3</c:v>
                </c:pt>
                <c:pt idx="3">
                  <c:v>2.0833333333333537E-3</c:v>
                </c:pt>
                <c:pt idx="4">
                  <c:v>2.7777777777773516E-3</c:v>
                </c:pt>
                <c:pt idx="5">
                  <c:v>3.4722222222223487E-3</c:v>
                </c:pt>
                <c:pt idx="6">
                  <c:v>4.1666666666663466E-3</c:v>
                </c:pt>
                <c:pt idx="7">
                  <c:v>4.8611111111113436E-3</c:v>
                </c:pt>
                <c:pt idx="8">
                  <c:v>5.5555555555553415E-3</c:v>
                </c:pt>
                <c:pt idx="9">
                  <c:v>6.2500000000003386E-3</c:v>
                </c:pt>
                <c:pt idx="10">
                  <c:v>6.9444444444443365E-3</c:v>
                </c:pt>
                <c:pt idx="11">
                  <c:v>7.6388888888893336E-3</c:v>
                </c:pt>
                <c:pt idx="12">
                  <c:v>8.3333333333333315E-3</c:v>
                </c:pt>
                <c:pt idx="13">
                  <c:v>9.0277777777773294E-3</c:v>
                </c:pt>
                <c:pt idx="14">
                  <c:v>9.7222222222223542E-3</c:v>
                </c:pt>
                <c:pt idx="15">
                  <c:v>1.0416666666666352E-2</c:v>
                </c:pt>
                <c:pt idx="16">
                  <c:v>1.1111111111111349E-2</c:v>
                </c:pt>
                <c:pt idx="17">
                  <c:v>1.1805555555555347E-2</c:v>
                </c:pt>
                <c:pt idx="18">
                  <c:v>1.2500000000000344E-2</c:v>
                </c:pt>
                <c:pt idx="19">
                  <c:v>1.3194444444444342E-2</c:v>
                </c:pt>
                <c:pt idx="20">
                  <c:v>1.388888888888834E-2</c:v>
                </c:pt>
                <c:pt idx="21">
                  <c:v>1.4583333333333337E-2</c:v>
                </c:pt>
                <c:pt idx="22">
                  <c:v>1.5277777777777335E-2</c:v>
                </c:pt>
                <c:pt idx="23">
                  <c:v>1.5972222222222332E-2</c:v>
                </c:pt>
                <c:pt idx="24">
                  <c:v>1.666666666666633E-2</c:v>
                </c:pt>
                <c:pt idx="25">
                  <c:v>1.7361111111111355E-2</c:v>
                </c:pt>
                <c:pt idx="26">
                  <c:v>1.8055555555555353E-2</c:v>
                </c:pt>
                <c:pt idx="27">
                  <c:v>1.875000000000035E-2</c:v>
                </c:pt>
                <c:pt idx="28">
                  <c:v>1.9444444444444348E-2</c:v>
                </c:pt>
                <c:pt idx="29">
                  <c:v>2.0138888888888345E-2</c:v>
                </c:pt>
                <c:pt idx="30">
                  <c:v>2.0833333333333343E-2</c:v>
                </c:pt>
                <c:pt idx="31">
                  <c:v>2.152777777777734E-2</c:v>
                </c:pt>
                <c:pt idx="32">
                  <c:v>2.2222222222222338E-2</c:v>
                </c:pt>
                <c:pt idx="33">
                  <c:v>2.2916666666666335E-2</c:v>
                </c:pt>
                <c:pt idx="34">
                  <c:v>2.3611111111111333E-2</c:v>
                </c:pt>
                <c:pt idx="35">
                  <c:v>2.430555555555533E-2</c:v>
                </c:pt>
                <c:pt idx="36">
                  <c:v>2.5000000000000355E-2</c:v>
                </c:pt>
                <c:pt idx="37">
                  <c:v>2.5694444444444353E-2</c:v>
                </c:pt>
                <c:pt idx="38">
                  <c:v>2.6388888888888351E-2</c:v>
                </c:pt>
                <c:pt idx="39">
                  <c:v>2.7083333333333348E-2</c:v>
                </c:pt>
                <c:pt idx="40">
                  <c:v>2.7777777777777346E-2</c:v>
                </c:pt>
                <c:pt idx="41">
                  <c:v>2.8472222222222343E-2</c:v>
                </c:pt>
                <c:pt idx="42">
                  <c:v>2.9166666666666341E-2</c:v>
                </c:pt>
                <c:pt idx="43">
                  <c:v>2.9861111111111338E-2</c:v>
                </c:pt>
                <c:pt idx="44">
                  <c:v>3.0555555555555336E-2</c:v>
                </c:pt>
                <c:pt idx="45">
                  <c:v>3.1250000000000333E-2</c:v>
                </c:pt>
                <c:pt idx="46">
                  <c:v>3.1944444444444331E-2</c:v>
                </c:pt>
                <c:pt idx="47">
                  <c:v>3.2638888888888329E-2</c:v>
                </c:pt>
                <c:pt idx="48">
                  <c:v>3.3333333333333354E-2</c:v>
                </c:pt>
                <c:pt idx="49">
                  <c:v>3.4027777777777352E-2</c:v>
                </c:pt>
                <c:pt idx="50">
                  <c:v>3.4722222222222349E-2</c:v>
                </c:pt>
                <c:pt idx="51">
                  <c:v>3.5416666666666347E-2</c:v>
                </c:pt>
                <c:pt idx="52">
                  <c:v>3.6111111111111344E-2</c:v>
                </c:pt>
                <c:pt idx="53">
                  <c:v>3.6805555555555342E-2</c:v>
                </c:pt>
                <c:pt idx="54">
                  <c:v>3.7500000000000339E-2</c:v>
                </c:pt>
                <c:pt idx="55">
                  <c:v>3.8194444444444337E-2</c:v>
                </c:pt>
                <c:pt idx="56">
                  <c:v>3.8888888888888334E-2</c:v>
                </c:pt>
                <c:pt idx="57">
                  <c:v>3.9583333333333331E-2</c:v>
                </c:pt>
                <c:pt idx="58">
                  <c:v>4.0277777777777329E-2</c:v>
                </c:pt>
                <c:pt idx="59">
                  <c:v>4.0972222222222354E-2</c:v>
                </c:pt>
                <c:pt idx="60">
                  <c:v>4.1666666666666352E-2</c:v>
                </c:pt>
                <c:pt idx="61">
                  <c:v>4.2361111111111349E-2</c:v>
                </c:pt>
                <c:pt idx="62">
                  <c:v>4.3055555555555347E-2</c:v>
                </c:pt>
                <c:pt idx="63">
                  <c:v>4.3749999999999345E-2</c:v>
                </c:pt>
                <c:pt idx="64">
                  <c:v>4.4444444444444342E-2</c:v>
                </c:pt>
                <c:pt idx="65">
                  <c:v>4.513888888888834E-2</c:v>
                </c:pt>
                <c:pt idx="66">
                  <c:v>4.5833333333333337E-2</c:v>
                </c:pt>
                <c:pt idx="67">
                  <c:v>4.6527777777777335E-2</c:v>
                </c:pt>
                <c:pt idx="68">
                  <c:v>4.7222222222222332E-2</c:v>
                </c:pt>
                <c:pt idx="69">
                  <c:v>4.7916666666667329E-2</c:v>
                </c:pt>
                <c:pt idx="70">
                  <c:v>4.8611111111112354E-2</c:v>
                </c:pt>
                <c:pt idx="71">
                  <c:v>4.9305555555557351E-2</c:v>
                </c:pt>
                <c:pt idx="72">
                  <c:v>5.0000000000002348E-2</c:v>
                </c:pt>
                <c:pt idx="73">
                  <c:v>5.0694444444447345E-2</c:v>
                </c:pt>
                <c:pt idx="74">
                  <c:v>5.1388888888892342E-2</c:v>
                </c:pt>
                <c:pt idx="75">
                  <c:v>5.2083333333337339E-2</c:v>
                </c:pt>
                <c:pt idx="76">
                  <c:v>5.2777777777782336E-2</c:v>
                </c:pt>
                <c:pt idx="77">
                  <c:v>5.3472222222227334E-2</c:v>
                </c:pt>
                <c:pt idx="78">
                  <c:v>5.4166666666672331E-2</c:v>
                </c:pt>
                <c:pt idx="79">
                  <c:v>5.4861111111117355E-2</c:v>
                </c:pt>
                <c:pt idx="80">
                  <c:v>5.5555555555562353E-2</c:v>
                </c:pt>
                <c:pt idx="81">
                  <c:v>5.625000000000735E-2</c:v>
                </c:pt>
                <c:pt idx="82">
                  <c:v>5.6944444444452347E-2</c:v>
                </c:pt>
                <c:pt idx="83">
                  <c:v>5.7638888888897344E-2</c:v>
                </c:pt>
                <c:pt idx="84">
                  <c:v>5.8333333333342341E-2</c:v>
                </c:pt>
                <c:pt idx="85">
                  <c:v>5.9027777777787338E-2</c:v>
                </c:pt>
                <c:pt idx="86">
                  <c:v>5.9722222222232335E-2</c:v>
                </c:pt>
                <c:pt idx="87">
                  <c:v>6.0416666666677332E-2</c:v>
                </c:pt>
                <c:pt idx="88">
                  <c:v>6.1111111111122329E-2</c:v>
                </c:pt>
                <c:pt idx="89">
                  <c:v>6.1805555555567354E-2</c:v>
                </c:pt>
                <c:pt idx="90">
                  <c:v>6.2500000000012351E-2</c:v>
                </c:pt>
                <c:pt idx="91">
                  <c:v>6.3194444444457348E-2</c:v>
                </c:pt>
                <c:pt idx="92">
                  <c:v>6.3888888888902345E-2</c:v>
                </c:pt>
              </c:numCache>
            </c:numRef>
          </c:cat>
          <c:val>
            <c:numRef>
              <c:f>'RSE 35-10'!$G$2:$G$94</c:f>
              <c:numCache>
                <c:formatCode>General</c:formatCode>
                <c:ptCount val="93"/>
                <c:pt idx="0">
                  <c:v>-34.6</c:v>
                </c:pt>
                <c:pt idx="1">
                  <c:v>-34.200000000000003</c:v>
                </c:pt>
                <c:pt idx="2">
                  <c:v>-33.700000000000003</c:v>
                </c:pt>
                <c:pt idx="3">
                  <c:v>-33.200000000000003</c:v>
                </c:pt>
                <c:pt idx="4">
                  <c:v>-32.6</c:v>
                </c:pt>
                <c:pt idx="5">
                  <c:v>-32.1</c:v>
                </c:pt>
                <c:pt idx="6">
                  <c:v>-31.5</c:v>
                </c:pt>
                <c:pt idx="7">
                  <c:v>-31.1</c:v>
                </c:pt>
                <c:pt idx="8">
                  <c:v>-30.7</c:v>
                </c:pt>
                <c:pt idx="9">
                  <c:v>-30.3</c:v>
                </c:pt>
                <c:pt idx="10">
                  <c:v>-29.8</c:v>
                </c:pt>
                <c:pt idx="11">
                  <c:v>-29.3</c:v>
                </c:pt>
                <c:pt idx="12">
                  <c:v>-29</c:v>
                </c:pt>
                <c:pt idx="13">
                  <c:v>-28.6</c:v>
                </c:pt>
                <c:pt idx="14">
                  <c:v>-28.2</c:v>
                </c:pt>
                <c:pt idx="15">
                  <c:v>-27.7</c:v>
                </c:pt>
                <c:pt idx="16">
                  <c:v>-27.3</c:v>
                </c:pt>
                <c:pt idx="17">
                  <c:v>-26.8</c:v>
                </c:pt>
                <c:pt idx="18">
                  <c:v>-26.4</c:v>
                </c:pt>
                <c:pt idx="19">
                  <c:v>-25.9</c:v>
                </c:pt>
                <c:pt idx="20">
                  <c:v>-25.5</c:v>
                </c:pt>
                <c:pt idx="21">
                  <c:v>-25.2</c:v>
                </c:pt>
                <c:pt idx="22">
                  <c:v>-24.7</c:v>
                </c:pt>
                <c:pt idx="23">
                  <c:v>-24.2</c:v>
                </c:pt>
                <c:pt idx="24">
                  <c:v>-23.8</c:v>
                </c:pt>
                <c:pt idx="25">
                  <c:v>-23.6</c:v>
                </c:pt>
                <c:pt idx="26">
                  <c:v>-23.2</c:v>
                </c:pt>
                <c:pt idx="27">
                  <c:v>-22.9</c:v>
                </c:pt>
                <c:pt idx="28">
                  <c:v>-22.6</c:v>
                </c:pt>
                <c:pt idx="29">
                  <c:v>-22.3</c:v>
                </c:pt>
                <c:pt idx="30">
                  <c:v>-21.9</c:v>
                </c:pt>
                <c:pt idx="31">
                  <c:v>-21.1</c:v>
                </c:pt>
                <c:pt idx="32">
                  <c:v>-20.9</c:v>
                </c:pt>
                <c:pt idx="33">
                  <c:v>-20.7</c:v>
                </c:pt>
                <c:pt idx="34">
                  <c:v>-20.3</c:v>
                </c:pt>
                <c:pt idx="35">
                  <c:v>-19.899999999999999</c:v>
                </c:pt>
                <c:pt idx="36">
                  <c:v>-19.600000000000001</c:v>
                </c:pt>
                <c:pt idx="37">
                  <c:v>-19.3</c:v>
                </c:pt>
                <c:pt idx="38">
                  <c:v>-18.899999999999999</c:v>
                </c:pt>
                <c:pt idx="39">
                  <c:v>-18.5</c:v>
                </c:pt>
                <c:pt idx="40">
                  <c:v>-18</c:v>
                </c:pt>
                <c:pt idx="41">
                  <c:v>-17.7</c:v>
                </c:pt>
                <c:pt idx="42">
                  <c:v>-17.5</c:v>
                </c:pt>
                <c:pt idx="43">
                  <c:v>-17.2</c:v>
                </c:pt>
                <c:pt idx="44">
                  <c:v>-17</c:v>
                </c:pt>
                <c:pt idx="45">
                  <c:v>-16.8</c:v>
                </c:pt>
                <c:pt idx="46">
                  <c:v>-16.5</c:v>
                </c:pt>
                <c:pt idx="47">
                  <c:v>-16.2</c:v>
                </c:pt>
                <c:pt idx="48">
                  <c:v>-15.8</c:v>
                </c:pt>
                <c:pt idx="49">
                  <c:v>-15.6</c:v>
                </c:pt>
                <c:pt idx="50">
                  <c:v>-15.4</c:v>
                </c:pt>
                <c:pt idx="51">
                  <c:v>-15.1</c:v>
                </c:pt>
                <c:pt idx="52">
                  <c:v>-14.9</c:v>
                </c:pt>
                <c:pt idx="53">
                  <c:v>-14.7</c:v>
                </c:pt>
                <c:pt idx="54">
                  <c:v>-14.5</c:v>
                </c:pt>
                <c:pt idx="55">
                  <c:v>-14.3</c:v>
                </c:pt>
                <c:pt idx="56">
                  <c:v>-14.1</c:v>
                </c:pt>
                <c:pt idx="57">
                  <c:v>-13.9</c:v>
                </c:pt>
                <c:pt idx="58">
                  <c:v>-13.7</c:v>
                </c:pt>
                <c:pt idx="59">
                  <c:v>-13.5</c:v>
                </c:pt>
                <c:pt idx="60">
                  <c:v>-13.2</c:v>
                </c:pt>
                <c:pt idx="61">
                  <c:v>-13</c:v>
                </c:pt>
                <c:pt idx="62">
                  <c:v>-12.7</c:v>
                </c:pt>
                <c:pt idx="63">
                  <c:v>-12.4</c:v>
                </c:pt>
                <c:pt idx="64">
                  <c:v>-12.1</c:v>
                </c:pt>
                <c:pt idx="65">
                  <c:v>-11.9</c:v>
                </c:pt>
                <c:pt idx="66">
                  <c:v>-11.6</c:v>
                </c:pt>
                <c:pt idx="67">
                  <c:v>-11.3</c:v>
                </c:pt>
                <c:pt idx="68">
                  <c:v>-11.1</c:v>
                </c:pt>
                <c:pt idx="69">
                  <c:v>-10.9</c:v>
                </c:pt>
                <c:pt idx="70">
                  <c:v>-10.6</c:v>
                </c:pt>
                <c:pt idx="71">
                  <c:v>-10.4</c:v>
                </c:pt>
                <c:pt idx="72">
                  <c:v>-10.1</c:v>
                </c:pt>
                <c:pt idx="73">
                  <c:v>-9.8000000000000007</c:v>
                </c:pt>
                <c:pt idx="74">
                  <c:v>-9.6</c:v>
                </c:pt>
                <c:pt idx="75">
                  <c:v>-9.6</c:v>
                </c:pt>
                <c:pt idx="76">
                  <c:v>-9.5</c:v>
                </c:pt>
                <c:pt idx="77">
                  <c:v>-9.4</c:v>
                </c:pt>
                <c:pt idx="78">
                  <c:v>-9.3000000000000007</c:v>
                </c:pt>
                <c:pt idx="79">
                  <c:v>-9.5</c:v>
                </c:pt>
                <c:pt idx="80">
                  <c:v>-9.6</c:v>
                </c:pt>
                <c:pt idx="81">
                  <c:v>-9.5</c:v>
                </c:pt>
                <c:pt idx="82">
                  <c:v>-9.5</c:v>
                </c:pt>
                <c:pt idx="83">
                  <c:v>-9.5</c:v>
                </c:pt>
                <c:pt idx="84">
                  <c:v>-9.6</c:v>
                </c:pt>
                <c:pt idx="85">
                  <c:v>-9.6</c:v>
                </c:pt>
                <c:pt idx="86">
                  <c:v>-9.6</c:v>
                </c:pt>
                <c:pt idx="87">
                  <c:v>-9.6</c:v>
                </c:pt>
                <c:pt idx="88">
                  <c:v>-9.5</c:v>
                </c:pt>
                <c:pt idx="89">
                  <c:v>-9.5</c:v>
                </c:pt>
                <c:pt idx="90">
                  <c:v>-9.5</c:v>
                </c:pt>
                <c:pt idx="91">
                  <c:v>-9.5</c:v>
                </c:pt>
                <c:pt idx="92">
                  <c:v>-9.5</c:v>
                </c:pt>
              </c:numCache>
            </c:numRef>
          </c:val>
          <c:smooth val="0"/>
        </c:ser>
        <c:ser>
          <c:idx val="5"/>
          <c:order val="5"/>
          <c:tx>
            <c:strRef>
              <c:f>'RSE 35-10'!$H$1</c:f>
              <c:strCache>
                <c:ptCount val="1"/>
                <c:pt idx="0">
                  <c:v>Candidat 2</c:v>
                </c:pt>
              </c:strCache>
            </c:strRef>
          </c:tx>
          <c:marker>
            <c:symbol val="none"/>
          </c:marker>
          <c:cat>
            <c:numRef>
              <c:f>'RSE 35-10'!$B$2:$B$94</c:f>
              <c:numCache>
                <c:formatCode>h:mm</c:formatCode>
                <c:ptCount val="93"/>
                <c:pt idx="0">
                  <c:v>0</c:v>
                </c:pt>
                <c:pt idx="1">
                  <c:v>6.9444444444444198E-4</c:v>
                </c:pt>
                <c:pt idx="2">
                  <c:v>1.3888888888893558E-3</c:v>
                </c:pt>
                <c:pt idx="3">
                  <c:v>2.0833333333333537E-3</c:v>
                </c:pt>
                <c:pt idx="4">
                  <c:v>2.7777777777773516E-3</c:v>
                </c:pt>
                <c:pt idx="5">
                  <c:v>3.4722222222223487E-3</c:v>
                </c:pt>
                <c:pt idx="6">
                  <c:v>4.1666666666663466E-3</c:v>
                </c:pt>
                <c:pt idx="7">
                  <c:v>4.8611111111113436E-3</c:v>
                </c:pt>
                <c:pt idx="8">
                  <c:v>5.5555555555553415E-3</c:v>
                </c:pt>
                <c:pt idx="9">
                  <c:v>6.2500000000003386E-3</c:v>
                </c:pt>
                <c:pt idx="10">
                  <c:v>6.9444444444443365E-3</c:v>
                </c:pt>
                <c:pt idx="11">
                  <c:v>7.6388888888893336E-3</c:v>
                </c:pt>
                <c:pt idx="12">
                  <c:v>8.3333333333333315E-3</c:v>
                </c:pt>
                <c:pt idx="13">
                  <c:v>9.0277777777773294E-3</c:v>
                </c:pt>
                <c:pt idx="14">
                  <c:v>9.7222222222223542E-3</c:v>
                </c:pt>
                <c:pt idx="15">
                  <c:v>1.0416666666666352E-2</c:v>
                </c:pt>
                <c:pt idx="16">
                  <c:v>1.1111111111111349E-2</c:v>
                </c:pt>
                <c:pt idx="17">
                  <c:v>1.1805555555555347E-2</c:v>
                </c:pt>
                <c:pt idx="18">
                  <c:v>1.2500000000000344E-2</c:v>
                </c:pt>
                <c:pt idx="19">
                  <c:v>1.3194444444444342E-2</c:v>
                </c:pt>
                <c:pt idx="20">
                  <c:v>1.388888888888834E-2</c:v>
                </c:pt>
                <c:pt idx="21">
                  <c:v>1.4583333333333337E-2</c:v>
                </c:pt>
                <c:pt idx="22">
                  <c:v>1.5277777777777335E-2</c:v>
                </c:pt>
                <c:pt idx="23">
                  <c:v>1.5972222222222332E-2</c:v>
                </c:pt>
                <c:pt idx="24">
                  <c:v>1.666666666666633E-2</c:v>
                </c:pt>
                <c:pt idx="25">
                  <c:v>1.7361111111111355E-2</c:v>
                </c:pt>
                <c:pt idx="26">
                  <c:v>1.8055555555555353E-2</c:v>
                </c:pt>
                <c:pt idx="27">
                  <c:v>1.875000000000035E-2</c:v>
                </c:pt>
                <c:pt idx="28">
                  <c:v>1.9444444444444348E-2</c:v>
                </c:pt>
                <c:pt idx="29">
                  <c:v>2.0138888888888345E-2</c:v>
                </c:pt>
                <c:pt idx="30">
                  <c:v>2.0833333333333343E-2</c:v>
                </c:pt>
                <c:pt idx="31">
                  <c:v>2.152777777777734E-2</c:v>
                </c:pt>
                <c:pt idx="32">
                  <c:v>2.2222222222222338E-2</c:v>
                </c:pt>
                <c:pt idx="33">
                  <c:v>2.2916666666666335E-2</c:v>
                </c:pt>
                <c:pt idx="34">
                  <c:v>2.3611111111111333E-2</c:v>
                </c:pt>
                <c:pt idx="35">
                  <c:v>2.430555555555533E-2</c:v>
                </c:pt>
                <c:pt idx="36">
                  <c:v>2.5000000000000355E-2</c:v>
                </c:pt>
                <c:pt idx="37">
                  <c:v>2.5694444444444353E-2</c:v>
                </c:pt>
                <c:pt idx="38">
                  <c:v>2.6388888888888351E-2</c:v>
                </c:pt>
                <c:pt idx="39">
                  <c:v>2.7083333333333348E-2</c:v>
                </c:pt>
                <c:pt idx="40">
                  <c:v>2.7777777777777346E-2</c:v>
                </c:pt>
                <c:pt idx="41">
                  <c:v>2.8472222222222343E-2</c:v>
                </c:pt>
                <c:pt idx="42">
                  <c:v>2.9166666666666341E-2</c:v>
                </c:pt>
                <c:pt idx="43">
                  <c:v>2.9861111111111338E-2</c:v>
                </c:pt>
                <c:pt idx="44">
                  <c:v>3.0555555555555336E-2</c:v>
                </c:pt>
                <c:pt idx="45">
                  <c:v>3.1250000000000333E-2</c:v>
                </c:pt>
                <c:pt idx="46">
                  <c:v>3.1944444444444331E-2</c:v>
                </c:pt>
                <c:pt idx="47">
                  <c:v>3.2638888888888329E-2</c:v>
                </c:pt>
                <c:pt idx="48">
                  <c:v>3.3333333333333354E-2</c:v>
                </c:pt>
                <c:pt idx="49">
                  <c:v>3.4027777777777352E-2</c:v>
                </c:pt>
                <c:pt idx="50">
                  <c:v>3.4722222222222349E-2</c:v>
                </c:pt>
                <c:pt idx="51">
                  <c:v>3.5416666666666347E-2</c:v>
                </c:pt>
                <c:pt idx="52">
                  <c:v>3.6111111111111344E-2</c:v>
                </c:pt>
                <c:pt idx="53">
                  <c:v>3.6805555555555342E-2</c:v>
                </c:pt>
                <c:pt idx="54">
                  <c:v>3.7500000000000339E-2</c:v>
                </c:pt>
                <c:pt idx="55">
                  <c:v>3.8194444444444337E-2</c:v>
                </c:pt>
                <c:pt idx="56">
                  <c:v>3.8888888888888334E-2</c:v>
                </c:pt>
                <c:pt idx="57">
                  <c:v>3.9583333333333331E-2</c:v>
                </c:pt>
                <c:pt idx="58">
                  <c:v>4.0277777777777329E-2</c:v>
                </c:pt>
                <c:pt idx="59">
                  <c:v>4.0972222222222354E-2</c:v>
                </c:pt>
                <c:pt idx="60">
                  <c:v>4.1666666666666352E-2</c:v>
                </c:pt>
                <c:pt idx="61">
                  <c:v>4.2361111111111349E-2</c:v>
                </c:pt>
                <c:pt idx="62">
                  <c:v>4.3055555555555347E-2</c:v>
                </c:pt>
                <c:pt idx="63">
                  <c:v>4.3749999999999345E-2</c:v>
                </c:pt>
                <c:pt idx="64">
                  <c:v>4.4444444444444342E-2</c:v>
                </c:pt>
                <c:pt idx="65">
                  <c:v>4.513888888888834E-2</c:v>
                </c:pt>
                <c:pt idx="66">
                  <c:v>4.5833333333333337E-2</c:v>
                </c:pt>
                <c:pt idx="67">
                  <c:v>4.6527777777777335E-2</c:v>
                </c:pt>
                <c:pt idx="68">
                  <c:v>4.7222222222222332E-2</c:v>
                </c:pt>
                <c:pt idx="69">
                  <c:v>4.7916666666667329E-2</c:v>
                </c:pt>
                <c:pt idx="70">
                  <c:v>4.8611111111112354E-2</c:v>
                </c:pt>
                <c:pt idx="71">
                  <c:v>4.9305555555557351E-2</c:v>
                </c:pt>
                <c:pt idx="72">
                  <c:v>5.0000000000002348E-2</c:v>
                </c:pt>
                <c:pt idx="73">
                  <c:v>5.0694444444447345E-2</c:v>
                </c:pt>
                <c:pt idx="74">
                  <c:v>5.1388888888892342E-2</c:v>
                </c:pt>
                <c:pt idx="75">
                  <c:v>5.2083333333337339E-2</c:v>
                </c:pt>
                <c:pt idx="76">
                  <c:v>5.2777777777782336E-2</c:v>
                </c:pt>
                <c:pt idx="77">
                  <c:v>5.3472222222227334E-2</c:v>
                </c:pt>
                <c:pt idx="78">
                  <c:v>5.4166666666672331E-2</c:v>
                </c:pt>
                <c:pt idx="79">
                  <c:v>5.4861111111117355E-2</c:v>
                </c:pt>
                <c:pt idx="80">
                  <c:v>5.5555555555562353E-2</c:v>
                </c:pt>
                <c:pt idx="81">
                  <c:v>5.625000000000735E-2</c:v>
                </c:pt>
                <c:pt idx="82">
                  <c:v>5.6944444444452347E-2</c:v>
                </c:pt>
                <c:pt idx="83">
                  <c:v>5.7638888888897344E-2</c:v>
                </c:pt>
                <c:pt idx="84">
                  <c:v>5.8333333333342341E-2</c:v>
                </c:pt>
                <c:pt idx="85">
                  <c:v>5.9027777777787338E-2</c:v>
                </c:pt>
                <c:pt idx="86">
                  <c:v>5.9722222222232335E-2</c:v>
                </c:pt>
                <c:pt idx="87">
                  <c:v>6.0416666666677332E-2</c:v>
                </c:pt>
                <c:pt idx="88">
                  <c:v>6.1111111111122329E-2</c:v>
                </c:pt>
                <c:pt idx="89">
                  <c:v>6.1805555555567354E-2</c:v>
                </c:pt>
                <c:pt idx="90">
                  <c:v>6.2500000000012351E-2</c:v>
                </c:pt>
                <c:pt idx="91">
                  <c:v>6.3194444444457348E-2</c:v>
                </c:pt>
                <c:pt idx="92">
                  <c:v>6.3888888888902345E-2</c:v>
                </c:pt>
              </c:numCache>
            </c:numRef>
          </c:cat>
          <c:val>
            <c:numRef>
              <c:f>'RSE 35-10'!$H$2:$H$94</c:f>
              <c:numCache>
                <c:formatCode>General</c:formatCode>
                <c:ptCount val="93"/>
                <c:pt idx="0">
                  <c:v>-35.6</c:v>
                </c:pt>
                <c:pt idx="1">
                  <c:v>-35.1</c:v>
                </c:pt>
                <c:pt idx="2">
                  <c:v>-34.4</c:v>
                </c:pt>
                <c:pt idx="3">
                  <c:v>-33.9</c:v>
                </c:pt>
                <c:pt idx="4">
                  <c:v>-33.4</c:v>
                </c:pt>
                <c:pt idx="5">
                  <c:v>-33</c:v>
                </c:pt>
                <c:pt idx="6">
                  <c:v>-32.6</c:v>
                </c:pt>
                <c:pt idx="7">
                  <c:v>-32.1</c:v>
                </c:pt>
                <c:pt idx="8">
                  <c:v>-31.7</c:v>
                </c:pt>
                <c:pt idx="9">
                  <c:v>-31.2</c:v>
                </c:pt>
                <c:pt idx="10">
                  <c:v>-30.9</c:v>
                </c:pt>
                <c:pt idx="11">
                  <c:v>-30.4</c:v>
                </c:pt>
                <c:pt idx="12">
                  <c:v>-29.9</c:v>
                </c:pt>
                <c:pt idx="13">
                  <c:v>-29.5</c:v>
                </c:pt>
                <c:pt idx="14">
                  <c:v>-29.1</c:v>
                </c:pt>
                <c:pt idx="15">
                  <c:v>-28.7</c:v>
                </c:pt>
                <c:pt idx="16">
                  <c:v>-28.4</c:v>
                </c:pt>
                <c:pt idx="17">
                  <c:v>-28.1</c:v>
                </c:pt>
                <c:pt idx="18">
                  <c:v>-27.7</c:v>
                </c:pt>
                <c:pt idx="19">
                  <c:v>-27.3</c:v>
                </c:pt>
                <c:pt idx="20">
                  <c:v>-27</c:v>
                </c:pt>
                <c:pt idx="21">
                  <c:v>-26.6</c:v>
                </c:pt>
                <c:pt idx="22">
                  <c:v>-26.2</c:v>
                </c:pt>
                <c:pt idx="23">
                  <c:v>-25.8</c:v>
                </c:pt>
                <c:pt idx="24">
                  <c:v>-25.5</c:v>
                </c:pt>
                <c:pt idx="25">
                  <c:v>-25.2</c:v>
                </c:pt>
                <c:pt idx="26">
                  <c:v>-24.9</c:v>
                </c:pt>
                <c:pt idx="27">
                  <c:v>-24.7</c:v>
                </c:pt>
                <c:pt idx="28">
                  <c:v>-24.5</c:v>
                </c:pt>
                <c:pt idx="29">
                  <c:v>-24.1</c:v>
                </c:pt>
                <c:pt idx="30">
                  <c:v>-23.8</c:v>
                </c:pt>
                <c:pt idx="31">
                  <c:v>-23.4</c:v>
                </c:pt>
                <c:pt idx="32">
                  <c:v>-23.1</c:v>
                </c:pt>
                <c:pt idx="33">
                  <c:v>-22.6</c:v>
                </c:pt>
                <c:pt idx="34">
                  <c:v>-22.2</c:v>
                </c:pt>
                <c:pt idx="35">
                  <c:v>-22</c:v>
                </c:pt>
                <c:pt idx="36">
                  <c:v>-21.5</c:v>
                </c:pt>
                <c:pt idx="37">
                  <c:v>-21</c:v>
                </c:pt>
                <c:pt idx="38">
                  <c:v>-20.399999999999999</c:v>
                </c:pt>
                <c:pt idx="39">
                  <c:v>-19.899999999999999</c:v>
                </c:pt>
                <c:pt idx="40">
                  <c:v>-19.3</c:v>
                </c:pt>
                <c:pt idx="41">
                  <c:v>-18.600000000000001</c:v>
                </c:pt>
                <c:pt idx="42">
                  <c:v>-18</c:v>
                </c:pt>
                <c:pt idx="43">
                  <c:v>-17.2</c:v>
                </c:pt>
                <c:pt idx="44">
                  <c:v>-16.899999999999999</c:v>
                </c:pt>
                <c:pt idx="45">
                  <c:v>-16.5</c:v>
                </c:pt>
                <c:pt idx="46">
                  <c:v>-16.100000000000001</c:v>
                </c:pt>
                <c:pt idx="47">
                  <c:v>-15.9</c:v>
                </c:pt>
                <c:pt idx="48">
                  <c:v>-15.7</c:v>
                </c:pt>
                <c:pt idx="49">
                  <c:v>-15.6</c:v>
                </c:pt>
                <c:pt idx="50">
                  <c:v>-15.5</c:v>
                </c:pt>
                <c:pt idx="51">
                  <c:v>-15.5</c:v>
                </c:pt>
                <c:pt idx="52">
                  <c:v>-15.3</c:v>
                </c:pt>
                <c:pt idx="53">
                  <c:v>-15</c:v>
                </c:pt>
                <c:pt idx="54">
                  <c:v>-14.6</c:v>
                </c:pt>
                <c:pt idx="55">
                  <c:v>-14.2</c:v>
                </c:pt>
                <c:pt idx="56">
                  <c:v>-13.8</c:v>
                </c:pt>
                <c:pt idx="57">
                  <c:v>-13.3</c:v>
                </c:pt>
                <c:pt idx="58">
                  <c:v>-12.8</c:v>
                </c:pt>
                <c:pt idx="59">
                  <c:v>-12.3</c:v>
                </c:pt>
                <c:pt idx="60">
                  <c:v>-11.7</c:v>
                </c:pt>
                <c:pt idx="61">
                  <c:v>-11</c:v>
                </c:pt>
                <c:pt idx="62">
                  <c:v>-10.3</c:v>
                </c:pt>
                <c:pt idx="63">
                  <c:v>-10.1</c:v>
                </c:pt>
                <c:pt idx="64">
                  <c:v>-9.5</c:v>
                </c:pt>
                <c:pt idx="65">
                  <c:v>-9</c:v>
                </c:pt>
                <c:pt idx="66">
                  <c:v>-8.5</c:v>
                </c:pt>
                <c:pt idx="67">
                  <c:v>-8.3000000000000007</c:v>
                </c:pt>
                <c:pt idx="68">
                  <c:v>-8</c:v>
                </c:pt>
                <c:pt idx="69">
                  <c:v>-8</c:v>
                </c:pt>
                <c:pt idx="70">
                  <c:v>-7.9</c:v>
                </c:pt>
                <c:pt idx="71">
                  <c:v>-8</c:v>
                </c:pt>
                <c:pt idx="72">
                  <c:v>-8</c:v>
                </c:pt>
                <c:pt idx="73">
                  <c:v>-8.1</c:v>
                </c:pt>
                <c:pt idx="74">
                  <c:v>-8.1</c:v>
                </c:pt>
                <c:pt idx="75">
                  <c:v>-8.1999999999999993</c:v>
                </c:pt>
                <c:pt idx="76">
                  <c:v>-8.3000000000000007</c:v>
                </c:pt>
                <c:pt idx="77">
                  <c:v>-8.3000000000000007</c:v>
                </c:pt>
                <c:pt idx="78">
                  <c:v>-8.3000000000000007</c:v>
                </c:pt>
                <c:pt idx="79">
                  <c:v>-8.3000000000000007</c:v>
                </c:pt>
                <c:pt idx="80">
                  <c:v>-8.1999999999999993</c:v>
                </c:pt>
                <c:pt idx="81">
                  <c:v>-8.1999999999999993</c:v>
                </c:pt>
                <c:pt idx="82">
                  <c:v>-8.1999999999999993</c:v>
                </c:pt>
                <c:pt idx="83">
                  <c:v>-8</c:v>
                </c:pt>
                <c:pt idx="84">
                  <c:v>-8</c:v>
                </c:pt>
                <c:pt idx="85">
                  <c:v>-8</c:v>
                </c:pt>
                <c:pt idx="86">
                  <c:v>-8</c:v>
                </c:pt>
                <c:pt idx="87">
                  <c:v>-8</c:v>
                </c:pt>
                <c:pt idx="88">
                  <c:v>-8</c:v>
                </c:pt>
                <c:pt idx="89">
                  <c:v>-8.1</c:v>
                </c:pt>
                <c:pt idx="90">
                  <c:v>-8</c:v>
                </c:pt>
                <c:pt idx="91">
                  <c:v>-8.1</c:v>
                </c:pt>
                <c:pt idx="92">
                  <c:v>-8</c:v>
                </c:pt>
              </c:numCache>
            </c:numRef>
          </c:val>
          <c:smooth val="0"/>
        </c:ser>
        <c:ser>
          <c:idx val="6"/>
          <c:order val="6"/>
          <c:tx>
            <c:strRef>
              <c:f>'RSE 35-10'!$I$1</c:f>
              <c:strCache>
                <c:ptCount val="1"/>
                <c:pt idx="0">
                  <c:v>Candidat 3</c:v>
                </c:pt>
              </c:strCache>
            </c:strRef>
          </c:tx>
          <c:spPr>
            <a:ln w="25400">
              <a:solidFill>
                <a:srgbClr val="FF0000"/>
              </a:solidFill>
            </a:ln>
          </c:spPr>
          <c:marker>
            <c:symbol val="none"/>
          </c:marker>
          <c:cat>
            <c:numRef>
              <c:f>'RSE 35-10'!$B$2:$B$94</c:f>
              <c:numCache>
                <c:formatCode>h:mm</c:formatCode>
                <c:ptCount val="93"/>
                <c:pt idx="0">
                  <c:v>0</c:v>
                </c:pt>
                <c:pt idx="1">
                  <c:v>6.9444444444444198E-4</c:v>
                </c:pt>
                <c:pt idx="2">
                  <c:v>1.3888888888893558E-3</c:v>
                </c:pt>
                <c:pt idx="3">
                  <c:v>2.0833333333333537E-3</c:v>
                </c:pt>
                <c:pt idx="4">
                  <c:v>2.7777777777773516E-3</c:v>
                </c:pt>
                <c:pt idx="5">
                  <c:v>3.4722222222223487E-3</c:v>
                </c:pt>
                <c:pt idx="6">
                  <c:v>4.1666666666663466E-3</c:v>
                </c:pt>
                <c:pt idx="7">
                  <c:v>4.8611111111113436E-3</c:v>
                </c:pt>
                <c:pt idx="8">
                  <c:v>5.5555555555553415E-3</c:v>
                </c:pt>
                <c:pt idx="9">
                  <c:v>6.2500000000003386E-3</c:v>
                </c:pt>
                <c:pt idx="10">
                  <c:v>6.9444444444443365E-3</c:v>
                </c:pt>
                <c:pt idx="11">
                  <c:v>7.6388888888893336E-3</c:v>
                </c:pt>
                <c:pt idx="12">
                  <c:v>8.3333333333333315E-3</c:v>
                </c:pt>
                <c:pt idx="13">
                  <c:v>9.0277777777773294E-3</c:v>
                </c:pt>
                <c:pt idx="14">
                  <c:v>9.7222222222223542E-3</c:v>
                </c:pt>
                <c:pt idx="15">
                  <c:v>1.0416666666666352E-2</c:v>
                </c:pt>
                <c:pt idx="16">
                  <c:v>1.1111111111111349E-2</c:v>
                </c:pt>
                <c:pt idx="17">
                  <c:v>1.1805555555555347E-2</c:v>
                </c:pt>
                <c:pt idx="18">
                  <c:v>1.2500000000000344E-2</c:v>
                </c:pt>
                <c:pt idx="19">
                  <c:v>1.3194444444444342E-2</c:v>
                </c:pt>
                <c:pt idx="20">
                  <c:v>1.388888888888834E-2</c:v>
                </c:pt>
                <c:pt idx="21">
                  <c:v>1.4583333333333337E-2</c:v>
                </c:pt>
                <c:pt idx="22">
                  <c:v>1.5277777777777335E-2</c:v>
                </c:pt>
                <c:pt idx="23">
                  <c:v>1.5972222222222332E-2</c:v>
                </c:pt>
                <c:pt idx="24">
                  <c:v>1.666666666666633E-2</c:v>
                </c:pt>
                <c:pt idx="25">
                  <c:v>1.7361111111111355E-2</c:v>
                </c:pt>
                <c:pt idx="26">
                  <c:v>1.8055555555555353E-2</c:v>
                </c:pt>
                <c:pt idx="27">
                  <c:v>1.875000000000035E-2</c:v>
                </c:pt>
                <c:pt idx="28">
                  <c:v>1.9444444444444348E-2</c:v>
                </c:pt>
                <c:pt idx="29">
                  <c:v>2.0138888888888345E-2</c:v>
                </c:pt>
                <c:pt idx="30">
                  <c:v>2.0833333333333343E-2</c:v>
                </c:pt>
                <c:pt idx="31">
                  <c:v>2.152777777777734E-2</c:v>
                </c:pt>
                <c:pt idx="32">
                  <c:v>2.2222222222222338E-2</c:v>
                </c:pt>
                <c:pt idx="33">
                  <c:v>2.2916666666666335E-2</c:v>
                </c:pt>
                <c:pt idx="34">
                  <c:v>2.3611111111111333E-2</c:v>
                </c:pt>
                <c:pt idx="35">
                  <c:v>2.430555555555533E-2</c:v>
                </c:pt>
                <c:pt idx="36">
                  <c:v>2.5000000000000355E-2</c:v>
                </c:pt>
                <c:pt idx="37">
                  <c:v>2.5694444444444353E-2</c:v>
                </c:pt>
                <c:pt idx="38">
                  <c:v>2.6388888888888351E-2</c:v>
                </c:pt>
                <c:pt idx="39">
                  <c:v>2.7083333333333348E-2</c:v>
                </c:pt>
                <c:pt idx="40">
                  <c:v>2.7777777777777346E-2</c:v>
                </c:pt>
                <c:pt idx="41">
                  <c:v>2.8472222222222343E-2</c:v>
                </c:pt>
                <c:pt idx="42">
                  <c:v>2.9166666666666341E-2</c:v>
                </c:pt>
                <c:pt idx="43">
                  <c:v>2.9861111111111338E-2</c:v>
                </c:pt>
                <c:pt idx="44">
                  <c:v>3.0555555555555336E-2</c:v>
                </c:pt>
                <c:pt idx="45">
                  <c:v>3.1250000000000333E-2</c:v>
                </c:pt>
                <c:pt idx="46">
                  <c:v>3.1944444444444331E-2</c:v>
                </c:pt>
                <c:pt idx="47">
                  <c:v>3.2638888888888329E-2</c:v>
                </c:pt>
                <c:pt idx="48">
                  <c:v>3.3333333333333354E-2</c:v>
                </c:pt>
                <c:pt idx="49">
                  <c:v>3.4027777777777352E-2</c:v>
                </c:pt>
                <c:pt idx="50">
                  <c:v>3.4722222222222349E-2</c:v>
                </c:pt>
                <c:pt idx="51">
                  <c:v>3.5416666666666347E-2</c:v>
                </c:pt>
                <c:pt idx="52">
                  <c:v>3.6111111111111344E-2</c:v>
                </c:pt>
                <c:pt idx="53">
                  <c:v>3.6805555555555342E-2</c:v>
                </c:pt>
                <c:pt idx="54">
                  <c:v>3.7500000000000339E-2</c:v>
                </c:pt>
                <c:pt idx="55">
                  <c:v>3.8194444444444337E-2</c:v>
                </c:pt>
                <c:pt idx="56">
                  <c:v>3.8888888888888334E-2</c:v>
                </c:pt>
                <c:pt idx="57">
                  <c:v>3.9583333333333331E-2</c:v>
                </c:pt>
                <c:pt idx="58">
                  <c:v>4.0277777777777329E-2</c:v>
                </c:pt>
                <c:pt idx="59">
                  <c:v>4.0972222222222354E-2</c:v>
                </c:pt>
                <c:pt idx="60">
                  <c:v>4.1666666666666352E-2</c:v>
                </c:pt>
                <c:pt idx="61">
                  <c:v>4.2361111111111349E-2</c:v>
                </c:pt>
                <c:pt idx="62">
                  <c:v>4.3055555555555347E-2</c:v>
                </c:pt>
                <c:pt idx="63">
                  <c:v>4.3749999999999345E-2</c:v>
                </c:pt>
                <c:pt idx="64">
                  <c:v>4.4444444444444342E-2</c:v>
                </c:pt>
                <c:pt idx="65">
                  <c:v>4.513888888888834E-2</c:v>
                </c:pt>
                <c:pt idx="66">
                  <c:v>4.5833333333333337E-2</c:v>
                </c:pt>
                <c:pt idx="67">
                  <c:v>4.6527777777777335E-2</c:v>
                </c:pt>
                <c:pt idx="68">
                  <c:v>4.7222222222222332E-2</c:v>
                </c:pt>
                <c:pt idx="69">
                  <c:v>4.7916666666667329E-2</c:v>
                </c:pt>
                <c:pt idx="70">
                  <c:v>4.8611111111112354E-2</c:v>
                </c:pt>
                <c:pt idx="71">
                  <c:v>4.9305555555557351E-2</c:v>
                </c:pt>
                <c:pt idx="72">
                  <c:v>5.0000000000002348E-2</c:v>
                </c:pt>
                <c:pt idx="73">
                  <c:v>5.0694444444447345E-2</c:v>
                </c:pt>
                <c:pt idx="74">
                  <c:v>5.1388888888892342E-2</c:v>
                </c:pt>
                <c:pt idx="75">
                  <c:v>5.2083333333337339E-2</c:v>
                </c:pt>
                <c:pt idx="76">
                  <c:v>5.2777777777782336E-2</c:v>
                </c:pt>
                <c:pt idx="77">
                  <c:v>5.3472222222227334E-2</c:v>
                </c:pt>
                <c:pt idx="78">
                  <c:v>5.4166666666672331E-2</c:v>
                </c:pt>
                <c:pt idx="79">
                  <c:v>5.4861111111117355E-2</c:v>
                </c:pt>
                <c:pt idx="80">
                  <c:v>5.5555555555562353E-2</c:v>
                </c:pt>
                <c:pt idx="81">
                  <c:v>5.625000000000735E-2</c:v>
                </c:pt>
                <c:pt idx="82">
                  <c:v>5.6944444444452347E-2</c:v>
                </c:pt>
                <c:pt idx="83">
                  <c:v>5.7638888888897344E-2</c:v>
                </c:pt>
                <c:pt idx="84">
                  <c:v>5.8333333333342341E-2</c:v>
                </c:pt>
                <c:pt idx="85">
                  <c:v>5.9027777777787338E-2</c:v>
                </c:pt>
                <c:pt idx="86">
                  <c:v>5.9722222222232335E-2</c:v>
                </c:pt>
                <c:pt idx="87">
                  <c:v>6.0416666666677332E-2</c:v>
                </c:pt>
                <c:pt idx="88">
                  <c:v>6.1111111111122329E-2</c:v>
                </c:pt>
                <c:pt idx="89">
                  <c:v>6.1805555555567354E-2</c:v>
                </c:pt>
                <c:pt idx="90">
                  <c:v>6.2500000000012351E-2</c:v>
                </c:pt>
                <c:pt idx="91">
                  <c:v>6.3194444444457348E-2</c:v>
                </c:pt>
                <c:pt idx="92">
                  <c:v>6.3888888888902345E-2</c:v>
                </c:pt>
              </c:numCache>
            </c:numRef>
          </c:cat>
          <c:val>
            <c:numRef>
              <c:f>'RSE 35-10'!$I$2:$I$94</c:f>
              <c:numCache>
                <c:formatCode>General</c:formatCode>
                <c:ptCount val="93"/>
                <c:pt idx="0">
                  <c:v>-35.1</c:v>
                </c:pt>
                <c:pt idx="1">
                  <c:v>-34.6</c:v>
                </c:pt>
                <c:pt idx="2">
                  <c:v>-34.1</c:v>
                </c:pt>
                <c:pt idx="3">
                  <c:v>-33.200000000000003</c:v>
                </c:pt>
                <c:pt idx="4">
                  <c:v>-32.9</c:v>
                </c:pt>
                <c:pt idx="5">
                  <c:v>-32.700000000000003</c:v>
                </c:pt>
                <c:pt idx="6">
                  <c:v>-32.299999999999983</c:v>
                </c:pt>
                <c:pt idx="7">
                  <c:v>-31.8</c:v>
                </c:pt>
                <c:pt idx="8">
                  <c:v>-31.399999999999984</c:v>
                </c:pt>
                <c:pt idx="9">
                  <c:v>-31</c:v>
                </c:pt>
                <c:pt idx="10">
                  <c:v>-30.499999999999986</c:v>
                </c:pt>
                <c:pt idx="11">
                  <c:v>-30</c:v>
                </c:pt>
                <c:pt idx="12">
                  <c:v>-29.599999999999987</c:v>
                </c:pt>
                <c:pt idx="13">
                  <c:v>-29.1</c:v>
                </c:pt>
                <c:pt idx="14">
                  <c:v>-28.699999999999989</c:v>
                </c:pt>
                <c:pt idx="15">
                  <c:v>-28.2</c:v>
                </c:pt>
                <c:pt idx="16">
                  <c:v>-27.79999999999999</c:v>
                </c:pt>
                <c:pt idx="17">
                  <c:v>-27.29999999999999</c:v>
                </c:pt>
                <c:pt idx="18">
                  <c:v>-26.899999999999991</c:v>
                </c:pt>
                <c:pt idx="19">
                  <c:v>-26.5</c:v>
                </c:pt>
                <c:pt idx="20">
                  <c:v>-25.999999999999993</c:v>
                </c:pt>
                <c:pt idx="21">
                  <c:v>-25.5</c:v>
                </c:pt>
                <c:pt idx="22">
                  <c:v>-25.2</c:v>
                </c:pt>
                <c:pt idx="23">
                  <c:v>-24.9</c:v>
                </c:pt>
                <c:pt idx="24">
                  <c:v>-24.6</c:v>
                </c:pt>
                <c:pt idx="25">
                  <c:v>-24.4</c:v>
                </c:pt>
                <c:pt idx="26">
                  <c:v>-24.1</c:v>
                </c:pt>
                <c:pt idx="27">
                  <c:v>-23.9</c:v>
                </c:pt>
                <c:pt idx="28">
                  <c:v>-23.7</c:v>
                </c:pt>
                <c:pt idx="29">
                  <c:v>-23.5</c:v>
                </c:pt>
                <c:pt idx="30">
                  <c:v>-23.3</c:v>
                </c:pt>
                <c:pt idx="31">
                  <c:v>-23</c:v>
                </c:pt>
                <c:pt idx="32">
                  <c:v>-22.7</c:v>
                </c:pt>
                <c:pt idx="33">
                  <c:v>-22.5</c:v>
                </c:pt>
                <c:pt idx="34">
                  <c:v>-22.2</c:v>
                </c:pt>
                <c:pt idx="35">
                  <c:v>-22</c:v>
                </c:pt>
                <c:pt idx="36">
                  <c:v>-21.7</c:v>
                </c:pt>
                <c:pt idx="37">
                  <c:v>-21.4</c:v>
                </c:pt>
                <c:pt idx="38">
                  <c:v>-21.1</c:v>
                </c:pt>
                <c:pt idx="39">
                  <c:v>-20.8</c:v>
                </c:pt>
                <c:pt idx="40">
                  <c:v>-20.6</c:v>
                </c:pt>
                <c:pt idx="41">
                  <c:v>-20.3</c:v>
                </c:pt>
                <c:pt idx="42">
                  <c:v>-20</c:v>
                </c:pt>
                <c:pt idx="43">
                  <c:v>-19.7</c:v>
                </c:pt>
                <c:pt idx="44">
                  <c:v>-19.5</c:v>
                </c:pt>
                <c:pt idx="45">
                  <c:v>-19.3</c:v>
                </c:pt>
                <c:pt idx="46">
                  <c:v>-19</c:v>
                </c:pt>
                <c:pt idx="47">
                  <c:v>-18.7</c:v>
                </c:pt>
                <c:pt idx="48">
                  <c:v>-18.5</c:v>
                </c:pt>
                <c:pt idx="49">
                  <c:v>-18.2</c:v>
                </c:pt>
                <c:pt idx="50">
                  <c:v>-18</c:v>
                </c:pt>
                <c:pt idx="51">
                  <c:v>-17.7</c:v>
                </c:pt>
                <c:pt idx="52">
                  <c:v>-17.399999999999999</c:v>
                </c:pt>
                <c:pt idx="53">
                  <c:v>-17.100000000000001</c:v>
                </c:pt>
                <c:pt idx="54">
                  <c:v>-16.899999999999999</c:v>
                </c:pt>
                <c:pt idx="55">
                  <c:v>-16.7</c:v>
                </c:pt>
                <c:pt idx="56">
                  <c:v>-16.5</c:v>
                </c:pt>
                <c:pt idx="57">
                  <c:v>-16.3</c:v>
                </c:pt>
                <c:pt idx="58">
                  <c:v>-16</c:v>
                </c:pt>
                <c:pt idx="59">
                  <c:v>-15.8</c:v>
                </c:pt>
                <c:pt idx="60">
                  <c:v>-15.5</c:v>
                </c:pt>
                <c:pt idx="61">
                  <c:v>-15.2</c:v>
                </c:pt>
                <c:pt idx="62">
                  <c:v>-15</c:v>
                </c:pt>
                <c:pt idx="63">
                  <c:v>-14.7</c:v>
                </c:pt>
                <c:pt idx="64">
                  <c:v>-14.5</c:v>
                </c:pt>
                <c:pt idx="65">
                  <c:v>-14.2</c:v>
                </c:pt>
                <c:pt idx="66">
                  <c:v>-14</c:v>
                </c:pt>
                <c:pt idx="67">
                  <c:v>-13.8</c:v>
                </c:pt>
                <c:pt idx="68">
                  <c:v>-13.6</c:v>
                </c:pt>
                <c:pt idx="69">
                  <c:v>-13.4</c:v>
                </c:pt>
                <c:pt idx="70">
                  <c:v>-13.1</c:v>
                </c:pt>
                <c:pt idx="71">
                  <c:v>-12.9</c:v>
                </c:pt>
                <c:pt idx="72">
                  <c:v>-12.7</c:v>
                </c:pt>
                <c:pt idx="73">
                  <c:v>-12.5</c:v>
                </c:pt>
                <c:pt idx="74">
                  <c:v>-12.3</c:v>
                </c:pt>
                <c:pt idx="75">
                  <c:v>-12</c:v>
                </c:pt>
                <c:pt idx="76">
                  <c:v>-11.8</c:v>
                </c:pt>
                <c:pt idx="77">
                  <c:v>-11.6</c:v>
                </c:pt>
                <c:pt idx="78">
                  <c:v>-11.4</c:v>
                </c:pt>
                <c:pt idx="79">
                  <c:v>-11.1</c:v>
                </c:pt>
                <c:pt idx="80">
                  <c:v>-10.9</c:v>
                </c:pt>
                <c:pt idx="81">
                  <c:v>-10.9</c:v>
                </c:pt>
                <c:pt idx="82">
                  <c:v>-10.8</c:v>
                </c:pt>
                <c:pt idx="83">
                  <c:v>-10.7</c:v>
                </c:pt>
                <c:pt idx="84">
                  <c:v>-10.6</c:v>
                </c:pt>
                <c:pt idx="85">
                  <c:v>-10.5</c:v>
                </c:pt>
                <c:pt idx="86">
                  <c:v>-10.6</c:v>
                </c:pt>
                <c:pt idx="87">
                  <c:v>-10.6</c:v>
                </c:pt>
                <c:pt idx="88">
                  <c:v>-10.6</c:v>
                </c:pt>
                <c:pt idx="89">
                  <c:v>-10.5</c:v>
                </c:pt>
                <c:pt idx="90">
                  <c:v>-10.5</c:v>
                </c:pt>
                <c:pt idx="91">
                  <c:v>-10.6</c:v>
                </c:pt>
                <c:pt idx="92">
                  <c:v>-10.5</c:v>
                </c:pt>
              </c:numCache>
            </c:numRef>
          </c:val>
          <c:smooth val="0"/>
        </c:ser>
        <c:dLbls>
          <c:showLegendKey val="0"/>
          <c:showVal val="0"/>
          <c:showCatName val="0"/>
          <c:showSerName val="0"/>
          <c:showPercent val="0"/>
          <c:showBubbleSize val="0"/>
        </c:dLbls>
        <c:smooth val="0"/>
        <c:axId val="-140398880"/>
        <c:axId val="-140395072"/>
      </c:lineChart>
      <c:catAx>
        <c:axId val="-140398880"/>
        <c:scaling>
          <c:orientation val="minMax"/>
        </c:scaling>
        <c:delete val="0"/>
        <c:axPos val="b"/>
        <c:numFmt formatCode="h:mm" sourceLinked="1"/>
        <c:majorTickMark val="out"/>
        <c:minorTickMark val="none"/>
        <c:tickLblPos val="nextTo"/>
        <c:crossAx val="-140395072"/>
        <c:crosses val="autoZero"/>
        <c:auto val="1"/>
        <c:lblAlgn val="ctr"/>
        <c:lblOffset val="100"/>
        <c:noMultiLvlLbl val="0"/>
      </c:catAx>
      <c:valAx>
        <c:axId val="-140395072"/>
        <c:scaling>
          <c:orientation val="minMax"/>
        </c:scaling>
        <c:delete val="0"/>
        <c:axPos val="l"/>
        <c:majorGridlines/>
        <c:numFmt formatCode="General" sourceLinked="1"/>
        <c:majorTickMark val="out"/>
        <c:minorTickMark val="none"/>
        <c:tickLblPos val="nextTo"/>
        <c:crossAx val="-140398880"/>
        <c:crosses val="autoZero"/>
        <c:crossBetween val="between"/>
      </c:valAx>
    </c:plotArea>
    <c:legend>
      <c:legendPos val="r"/>
      <c:layout>
        <c:manualLayout>
          <c:xMode val="edge"/>
          <c:yMode val="edge"/>
          <c:x val="0.31560512702902427"/>
          <c:y val="0.73939517175737646"/>
          <c:w val="0.46303564967000482"/>
          <c:h val="0.13842562948862161"/>
        </c:manualLayout>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AutoShape 1"/>
          <p:cNvSpPr>
            <a:spLocks noChangeArrowheads="1"/>
          </p:cNvSpPr>
          <p:nvPr/>
        </p:nvSpPr>
        <p:spPr bwMode="auto">
          <a:xfrm>
            <a:off x="0" y="0"/>
            <a:ext cx="6854825" cy="9871075"/>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bg1"/>
                </a:solidFill>
                <a:latin typeface="Times New Roman" pitchFamily="18" charset="0"/>
              </a:defRPr>
            </a:lvl1pPr>
            <a:lvl2pPr marL="742950" indent="-285750">
              <a:defRPr sz="2400">
                <a:solidFill>
                  <a:schemeClr val="bg1"/>
                </a:solidFill>
                <a:latin typeface="Times New Roman" pitchFamily="18" charset="0"/>
              </a:defRPr>
            </a:lvl2pPr>
            <a:lvl3pPr marL="1143000" indent="-228600">
              <a:defRPr sz="2400">
                <a:solidFill>
                  <a:schemeClr val="bg1"/>
                </a:solidFill>
                <a:latin typeface="Times New Roman" pitchFamily="18" charset="0"/>
              </a:defRPr>
            </a:lvl3pPr>
            <a:lvl4pPr marL="1600200" indent="-228600">
              <a:defRPr sz="2400">
                <a:solidFill>
                  <a:schemeClr val="bg1"/>
                </a:solidFill>
                <a:latin typeface="Times New Roman" pitchFamily="18" charset="0"/>
              </a:defRPr>
            </a:lvl4pPr>
            <a:lvl5pPr marL="2057400" indent="-228600">
              <a:defRPr sz="2400">
                <a:solidFill>
                  <a:schemeClr val="bg1"/>
                </a:solidFill>
                <a:latin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defRPr>
            </a:lvl9pPr>
          </a:lstStyle>
          <a:p>
            <a:pPr>
              <a:defRPr/>
            </a:pPr>
            <a:endParaRPr lang="fr-FR" altLang="fr-FR" dirty="0" smtClean="0"/>
          </a:p>
        </p:txBody>
      </p:sp>
      <p:sp>
        <p:nvSpPr>
          <p:cNvPr id="3074" name="Text Box 2"/>
          <p:cNvSpPr txBox="1">
            <a:spLocks noChangeArrowheads="1"/>
          </p:cNvSpPr>
          <p:nvPr/>
        </p:nvSpPr>
        <p:spPr bwMode="auto">
          <a:xfrm>
            <a:off x="0" y="0"/>
            <a:ext cx="296862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eaLnBrk="1" hangingPunct="1">
              <a:lnSpc>
                <a:spcPct val="93000"/>
              </a:lnSpc>
              <a:buClr>
                <a:srgbClr val="FFFFFF"/>
              </a:buClr>
              <a:buSzPct val="100000"/>
              <a:buFont typeface="Arial" charset="0"/>
              <a:buNone/>
              <a:defRPr/>
            </a:pPr>
            <a:r>
              <a:rPr lang="en-GB" altLang="fr-FR" sz="1200" dirty="0" smtClean="0">
                <a:solidFill>
                  <a:srgbClr val="000000"/>
                </a:solidFill>
              </a:rPr>
              <a:t>Formation MF 2° - I.D.F.</a:t>
            </a:r>
          </a:p>
        </p:txBody>
      </p:sp>
      <p:sp>
        <p:nvSpPr>
          <p:cNvPr id="15364" name="Text Box 3"/>
          <p:cNvSpPr txBox="1">
            <a:spLocks noChangeArrowheads="1"/>
          </p:cNvSpPr>
          <p:nvPr/>
        </p:nvSpPr>
        <p:spPr bwMode="auto">
          <a:xfrm>
            <a:off x="3883025" y="0"/>
            <a:ext cx="296862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bg1"/>
                </a:solidFill>
                <a:latin typeface="Times New Roman" pitchFamily="18" charset="0"/>
              </a:defRPr>
            </a:lvl1pPr>
            <a:lvl2pPr marL="742950" indent="-285750">
              <a:defRPr sz="2400">
                <a:solidFill>
                  <a:schemeClr val="bg1"/>
                </a:solidFill>
                <a:latin typeface="Times New Roman" pitchFamily="18" charset="0"/>
              </a:defRPr>
            </a:lvl2pPr>
            <a:lvl3pPr marL="1143000" indent="-228600">
              <a:defRPr sz="2400">
                <a:solidFill>
                  <a:schemeClr val="bg1"/>
                </a:solidFill>
                <a:latin typeface="Times New Roman" pitchFamily="18" charset="0"/>
              </a:defRPr>
            </a:lvl3pPr>
            <a:lvl4pPr marL="1600200" indent="-228600">
              <a:defRPr sz="2400">
                <a:solidFill>
                  <a:schemeClr val="bg1"/>
                </a:solidFill>
                <a:latin typeface="Times New Roman" pitchFamily="18" charset="0"/>
              </a:defRPr>
            </a:lvl4pPr>
            <a:lvl5pPr marL="2057400" indent="-228600">
              <a:defRPr sz="2400">
                <a:solidFill>
                  <a:schemeClr val="bg1"/>
                </a:solidFill>
                <a:latin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defRPr>
            </a:lvl9pPr>
          </a:lstStyle>
          <a:p>
            <a:pPr>
              <a:defRPr/>
            </a:pPr>
            <a:endParaRPr lang="fr-FR" altLang="fr-FR" dirty="0" smtClean="0"/>
          </a:p>
        </p:txBody>
      </p:sp>
      <p:sp>
        <p:nvSpPr>
          <p:cNvPr id="18437" name="Rectangle 4"/>
          <p:cNvSpPr>
            <a:spLocks noGrp="1" noRot="1" noChangeAspect="1" noChangeArrowheads="1" noTextEdit="1"/>
          </p:cNvSpPr>
          <p:nvPr>
            <p:ph type="sldImg"/>
          </p:nvPr>
        </p:nvSpPr>
        <p:spPr bwMode="auto">
          <a:xfrm>
            <a:off x="752475" y="739775"/>
            <a:ext cx="5346700" cy="3702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txBox="1">
            <a:spLocks noGrp="1" noChangeArrowheads="1"/>
          </p:cNvSpPr>
          <p:nvPr>
            <p:ph type="body" idx="1"/>
          </p:nvPr>
        </p:nvSpPr>
        <p:spPr bwMode="auto">
          <a:xfrm>
            <a:off x="685800" y="4687888"/>
            <a:ext cx="5481638" cy="444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endParaRPr lang="fr-FR" altLang="fr-FR" noProof="0" smtClean="0"/>
          </a:p>
        </p:txBody>
      </p:sp>
      <p:sp>
        <p:nvSpPr>
          <p:cNvPr id="15367" name="Text Box 6"/>
          <p:cNvSpPr txBox="1">
            <a:spLocks noChangeArrowheads="1"/>
          </p:cNvSpPr>
          <p:nvPr/>
        </p:nvSpPr>
        <p:spPr bwMode="auto">
          <a:xfrm>
            <a:off x="0" y="9375775"/>
            <a:ext cx="296862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bg1"/>
                </a:solidFill>
                <a:latin typeface="Times New Roman" pitchFamily="18" charset="0"/>
              </a:defRPr>
            </a:lvl1pPr>
            <a:lvl2pPr marL="742950" indent="-285750">
              <a:defRPr sz="2400">
                <a:solidFill>
                  <a:schemeClr val="bg1"/>
                </a:solidFill>
                <a:latin typeface="Times New Roman" pitchFamily="18" charset="0"/>
              </a:defRPr>
            </a:lvl2pPr>
            <a:lvl3pPr marL="1143000" indent="-228600">
              <a:defRPr sz="2400">
                <a:solidFill>
                  <a:schemeClr val="bg1"/>
                </a:solidFill>
                <a:latin typeface="Times New Roman" pitchFamily="18" charset="0"/>
              </a:defRPr>
            </a:lvl3pPr>
            <a:lvl4pPr marL="1600200" indent="-228600">
              <a:defRPr sz="2400">
                <a:solidFill>
                  <a:schemeClr val="bg1"/>
                </a:solidFill>
                <a:latin typeface="Times New Roman" pitchFamily="18" charset="0"/>
              </a:defRPr>
            </a:lvl4pPr>
            <a:lvl5pPr marL="2057400" indent="-228600">
              <a:defRPr sz="2400">
                <a:solidFill>
                  <a:schemeClr val="bg1"/>
                </a:solidFill>
                <a:latin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defRPr>
            </a:lvl9pPr>
          </a:lstStyle>
          <a:p>
            <a:pPr>
              <a:defRPr/>
            </a:pPr>
            <a:endParaRPr lang="fr-FR" altLang="fr-FR" dirty="0" smtClean="0"/>
          </a:p>
        </p:txBody>
      </p:sp>
      <p:sp>
        <p:nvSpPr>
          <p:cNvPr id="3079" name="Text Box 7"/>
          <p:cNvSpPr txBox="1">
            <a:spLocks noChangeArrowheads="1"/>
          </p:cNvSpPr>
          <p:nvPr/>
        </p:nvSpPr>
        <p:spPr bwMode="auto">
          <a:xfrm>
            <a:off x="3883025" y="9375775"/>
            <a:ext cx="296862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3000"/>
              </a:lnSpc>
              <a:buClr>
                <a:srgbClr val="FFFFFF"/>
              </a:buClr>
              <a:buSzPct val="100000"/>
              <a:buFont typeface="Arial" charset="0"/>
              <a:buNone/>
              <a:defRPr/>
            </a:pPr>
            <a:fld id="{0C04B973-9D04-42E9-AE18-33EFF6BD3550}" type="slidenum">
              <a:rPr lang="en-GB" altLang="fr-FR" sz="1200" smtClean="0">
                <a:solidFill>
                  <a:srgbClr val="000000"/>
                </a:solidFill>
              </a:rPr>
              <a:pPr algn="r" eaLnBrk="1" hangingPunct="1">
                <a:lnSpc>
                  <a:spcPct val="93000"/>
                </a:lnSpc>
                <a:buClr>
                  <a:srgbClr val="FFFFFF"/>
                </a:buClr>
                <a:buSzPct val="100000"/>
                <a:buFont typeface="Arial" charset="0"/>
                <a:buNone/>
                <a:defRPr/>
              </a:pPr>
              <a:t>‹N°›</a:t>
            </a:fld>
            <a:endParaRPr lang="en-GB" altLang="fr-FR" sz="1200" dirty="0" smtClean="0">
              <a:solidFill>
                <a:srgbClr val="000000"/>
              </a:solidFill>
            </a:endParaRPr>
          </a:p>
        </p:txBody>
      </p:sp>
    </p:spTree>
    <p:extLst>
      <p:ext uri="{BB962C8B-B14F-4D97-AF65-F5344CB8AC3E}">
        <p14:creationId xmlns:p14="http://schemas.microsoft.com/office/powerpoint/2010/main" val="301989303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smtClean="0"/>
          </a:p>
        </p:txBody>
      </p:sp>
    </p:spTree>
    <p:extLst>
      <p:ext uri="{BB962C8B-B14F-4D97-AF65-F5344CB8AC3E}">
        <p14:creationId xmlns:p14="http://schemas.microsoft.com/office/powerpoint/2010/main" val="2955512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271451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271451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3615285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2168335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5260401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3267428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32257873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12212104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4287196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1309791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smtClean="0"/>
          </a:p>
        </p:txBody>
      </p:sp>
    </p:spTree>
    <p:extLst>
      <p:ext uri="{BB962C8B-B14F-4D97-AF65-F5344CB8AC3E}">
        <p14:creationId xmlns:p14="http://schemas.microsoft.com/office/powerpoint/2010/main" val="11767991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6345719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33478759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4200230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22149136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29492331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24389172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14201108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4199123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15377096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3862505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smtClean="0"/>
          </a:p>
        </p:txBody>
      </p:sp>
    </p:spTree>
    <p:extLst>
      <p:ext uri="{BB962C8B-B14F-4D97-AF65-F5344CB8AC3E}">
        <p14:creationId xmlns:p14="http://schemas.microsoft.com/office/powerpoint/2010/main" val="11767991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29152639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4641012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39917981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18948682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3886273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smtClean="0"/>
          </a:p>
        </p:txBody>
      </p:sp>
    </p:spTree>
    <p:extLst>
      <p:ext uri="{BB962C8B-B14F-4D97-AF65-F5344CB8AC3E}">
        <p14:creationId xmlns:p14="http://schemas.microsoft.com/office/powerpoint/2010/main" val="2452052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smtClean="0"/>
          </a:p>
        </p:txBody>
      </p:sp>
    </p:spTree>
    <p:extLst>
      <p:ext uri="{BB962C8B-B14F-4D97-AF65-F5344CB8AC3E}">
        <p14:creationId xmlns:p14="http://schemas.microsoft.com/office/powerpoint/2010/main" val="1419032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smtClean="0"/>
          </a:p>
        </p:txBody>
      </p:sp>
    </p:spTree>
    <p:extLst>
      <p:ext uri="{BB962C8B-B14F-4D97-AF65-F5344CB8AC3E}">
        <p14:creationId xmlns:p14="http://schemas.microsoft.com/office/powerpoint/2010/main" val="2952709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smtClean="0"/>
          </a:p>
        </p:txBody>
      </p:sp>
    </p:spTree>
    <p:extLst>
      <p:ext uri="{BB962C8B-B14F-4D97-AF65-F5344CB8AC3E}">
        <p14:creationId xmlns:p14="http://schemas.microsoft.com/office/powerpoint/2010/main" val="302949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4184192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ln/>
        </p:spPr>
      </p:sp>
      <p:sp>
        <p:nvSpPr>
          <p:cNvPr id="19459" name="Rectangle 2"/>
          <p:cNvSpPr txBox="1">
            <a:spLocks noGrp="1" noChangeArrowheads="1"/>
          </p:cNvSpPr>
          <p:nvPr>
            <p:ph type="body" idx="1"/>
          </p:nvPr>
        </p:nvSpPr>
        <p:spPr>
          <a:solidFill>
            <a:srgbClr val="FFFFFF"/>
          </a:solidFill>
          <a:ln w="9360">
            <a:solidFill>
              <a:srgbClr val="000000"/>
            </a:solidFill>
            <a:miter lim="800000"/>
            <a:headEnd/>
            <a:tailEnd/>
          </a:ln>
        </p:spPr>
        <p:txBody>
          <a:bodyPr wrap="none" anchor="ctr"/>
          <a:lstStyle/>
          <a:p>
            <a:endParaRPr lang="fr-FR" altLang="fr-FR" dirty="0" smtClean="0"/>
          </a:p>
        </p:txBody>
      </p:sp>
    </p:spTree>
    <p:extLst>
      <p:ext uri="{BB962C8B-B14F-4D97-AF65-F5344CB8AC3E}">
        <p14:creationId xmlns:p14="http://schemas.microsoft.com/office/powerpoint/2010/main" val="382747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AutoShape 2"/>
          <p:cNvSpPr>
            <a:spLocks noChangeArrowheads="1"/>
          </p:cNvSpPr>
          <p:nvPr/>
        </p:nvSpPr>
        <p:spPr bwMode="auto">
          <a:xfrm>
            <a:off x="247650" y="381000"/>
            <a:ext cx="9412288"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bg1"/>
                </a:solidFill>
                <a:latin typeface="Times New Roman" pitchFamily="18" charset="0"/>
              </a:defRPr>
            </a:lvl1pPr>
            <a:lvl2pPr marL="742950" indent="-285750">
              <a:defRPr sz="2400">
                <a:solidFill>
                  <a:schemeClr val="bg1"/>
                </a:solidFill>
                <a:latin typeface="Times New Roman" pitchFamily="18" charset="0"/>
              </a:defRPr>
            </a:lvl2pPr>
            <a:lvl3pPr marL="1143000" indent="-228600">
              <a:defRPr sz="2400">
                <a:solidFill>
                  <a:schemeClr val="bg1"/>
                </a:solidFill>
                <a:latin typeface="Times New Roman" pitchFamily="18" charset="0"/>
              </a:defRPr>
            </a:lvl3pPr>
            <a:lvl4pPr marL="1600200" indent="-228600">
              <a:defRPr sz="2400">
                <a:solidFill>
                  <a:schemeClr val="bg1"/>
                </a:solidFill>
                <a:latin typeface="Times New Roman" pitchFamily="18" charset="0"/>
              </a:defRPr>
            </a:lvl4pPr>
            <a:lvl5pPr marL="2057400" indent="-228600">
              <a:defRPr sz="2400">
                <a:solidFill>
                  <a:schemeClr val="bg1"/>
                </a:solidFill>
                <a:latin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defRPr>
            </a:lvl9pPr>
          </a:lstStyle>
          <a:p>
            <a:pPr algn="ctr">
              <a:defRPr/>
            </a:pPr>
            <a:endParaRPr lang="fr-FR" altLang="fr-FR" dirty="0" smtClean="0"/>
          </a:p>
        </p:txBody>
      </p:sp>
      <p:sp>
        <p:nvSpPr>
          <p:cNvPr id="5" name="AutoShape 3"/>
          <p:cNvSpPr>
            <a:spLocks noChangeArrowheads="1"/>
          </p:cNvSpPr>
          <p:nvPr/>
        </p:nvSpPr>
        <p:spPr bwMode="white">
          <a:xfrm>
            <a:off x="354013" y="488950"/>
            <a:ext cx="914082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bg1"/>
                </a:solidFill>
                <a:latin typeface="Times New Roman" pitchFamily="18" charset="0"/>
              </a:defRPr>
            </a:lvl1pPr>
            <a:lvl2pPr marL="742950" indent="-285750">
              <a:defRPr sz="2400">
                <a:solidFill>
                  <a:schemeClr val="bg1"/>
                </a:solidFill>
                <a:latin typeface="Times New Roman" pitchFamily="18" charset="0"/>
              </a:defRPr>
            </a:lvl2pPr>
            <a:lvl3pPr marL="1143000" indent="-228600">
              <a:defRPr sz="2400">
                <a:solidFill>
                  <a:schemeClr val="bg1"/>
                </a:solidFill>
                <a:latin typeface="Times New Roman" pitchFamily="18" charset="0"/>
              </a:defRPr>
            </a:lvl3pPr>
            <a:lvl4pPr marL="1600200" indent="-228600">
              <a:defRPr sz="2400">
                <a:solidFill>
                  <a:schemeClr val="bg1"/>
                </a:solidFill>
                <a:latin typeface="Times New Roman" pitchFamily="18" charset="0"/>
              </a:defRPr>
            </a:lvl4pPr>
            <a:lvl5pPr marL="2057400" indent="-228600">
              <a:defRPr sz="2400">
                <a:solidFill>
                  <a:schemeClr val="bg1"/>
                </a:solidFill>
                <a:latin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defRPr>
            </a:lvl9pPr>
          </a:lstStyle>
          <a:p>
            <a:pPr algn="ctr">
              <a:defRPr/>
            </a:pPr>
            <a:endParaRPr lang="fr-FR" altLang="fr-FR" dirty="0" smtClean="0"/>
          </a:p>
        </p:txBody>
      </p:sp>
      <p:sp>
        <p:nvSpPr>
          <p:cNvPr id="6" name="AutoShape 4"/>
          <p:cNvSpPr>
            <a:spLocks noChangeArrowheads="1"/>
          </p:cNvSpPr>
          <p:nvPr/>
        </p:nvSpPr>
        <p:spPr bwMode="blackWhite">
          <a:xfrm>
            <a:off x="1485900" y="3338513"/>
            <a:ext cx="6935788"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bg1"/>
                </a:solidFill>
                <a:latin typeface="Times New Roman" pitchFamily="18" charset="0"/>
              </a:defRPr>
            </a:lvl1pPr>
            <a:lvl2pPr marL="742950" indent="-285750">
              <a:defRPr sz="2400">
                <a:solidFill>
                  <a:schemeClr val="bg1"/>
                </a:solidFill>
                <a:latin typeface="Times New Roman" pitchFamily="18" charset="0"/>
              </a:defRPr>
            </a:lvl2pPr>
            <a:lvl3pPr marL="1143000" indent="-228600">
              <a:defRPr sz="2400">
                <a:solidFill>
                  <a:schemeClr val="bg1"/>
                </a:solidFill>
                <a:latin typeface="Times New Roman" pitchFamily="18" charset="0"/>
              </a:defRPr>
            </a:lvl3pPr>
            <a:lvl4pPr marL="1600200" indent="-228600">
              <a:defRPr sz="2400">
                <a:solidFill>
                  <a:schemeClr val="bg1"/>
                </a:solidFill>
                <a:latin typeface="Times New Roman" pitchFamily="18" charset="0"/>
              </a:defRPr>
            </a:lvl4pPr>
            <a:lvl5pPr marL="2057400" indent="-228600">
              <a:defRPr sz="2400">
                <a:solidFill>
                  <a:schemeClr val="bg1"/>
                </a:solidFill>
                <a:latin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defRPr>
            </a:lvl9pPr>
          </a:lstStyle>
          <a:p>
            <a:pPr algn="ctr">
              <a:defRPr/>
            </a:pPr>
            <a:endParaRPr lang="fr-FR" altLang="fr-FR" sz="1800" dirty="0" smtClean="0"/>
          </a:p>
        </p:txBody>
      </p:sp>
      <p:sp>
        <p:nvSpPr>
          <p:cNvPr id="120837" name="Rectangle 5"/>
          <p:cNvSpPr>
            <a:spLocks noGrp="1" noChangeArrowheads="1"/>
          </p:cNvSpPr>
          <p:nvPr>
            <p:ph type="ctrTitle"/>
          </p:nvPr>
        </p:nvSpPr>
        <p:spPr>
          <a:xfrm>
            <a:off x="743069" y="857250"/>
            <a:ext cx="8421450" cy="2266950"/>
          </a:xfrm>
        </p:spPr>
        <p:txBody>
          <a:bodyPr anchor="ctr" anchorCtr="1"/>
          <a:lstStyle>
            <a:lvl1pPr algn="ctr">
              <a:defRPr sz="4100" i="1"/>
            </a:lvl1pPr>
          </a:lstStyle>
          <a:p>
            <a:pPr lvl="0"/>
            <a:r>
              <a:rPr lang="fr-FR" noProof="0" smtClean="0"/>
              <a:t>Modifiez le style du titre</a:t>
            </a:r>
          </a:p>
        </p:txBody>
      </p:sp>
      <p:sp>
        <p:nvSpPr>
          <p:cNvPr id="120838" name="Rectangle 6"/>
          <p:cNvSpPr>
            <a:spLocks noGrp="1" noChangeArrowheads="1"/>
          </p:cNvSpPr>
          <p:nvPr>
            <p:ph type="subTitle" idx="1"/>
          </p:nvPr>
        </p:nvSpPr>
        <p:spPr>
          <a:xfrm>
            <a:off x="1898954" y="3567113"/>
            <a:ext cx="5861990" cy="1905000"/>
          </a:xfrm>
        </p:spPr>
        <p:txBody>
          <a:bodyPr anchor="ctr"/>
          <a:lstStyle>
            <a:lvl1pPr marL="0" indent="0" algn="ctr">
              <a:buFont typeface="Wingdings" pitchFamily="2" charset="2"/>
              <a:buNone/>
              <a:defRPr sz="3300"/>
            </a:lvl1pPr>
          </a:lstStyle>
          <a:p>
            <a:pPr lvl="0"/>
            <a:r>
              <a:rPr lang="fr-FR" noProof="0" smtClean="0"/>
              <a:t>Modifiez le style des sous-titres du masque</a:t>
            </a:r>
          </a:p>
        </p:txBody>
      </p:sp>
      <p:sp>
        <p:nvSpPr>
          <p:cNvPr id="7" name="Rectangle 7"/>
          <p:cNvSpPr>
            <a:spLocks noGrp="1" noChangeArrowheads="1"/>
          </p:cNvSpPr>
          <p:nvPr>
            <p:ph type="dt" sz="half" idx="10"/>
          </p:nvPr>
        </p:nvSpPr>
        <p:spPr/>
        <p:txBody>
          <a:bodyPr/>
          <a:lstStyle>
            <a:lvl1pPr>
              <a:defRPr/>
            </a:lvl1pPr>
          </a:lstStyle>
          <a:p>
            <a:pPr>
              <a:defRPr/>
            </a:pPr>
            <a:fld id="{C01D4D36-EAC6-4389-8645-5986D3E7877C}" type="datetime1">
              <a:rPr lang="fr-FR"/>
              <a:pPr>
                <a:defRPr/>
              </a:pPr>
              <a:t>29/01/2017</a:t>
            </a:fld>
            <a:endParaRPr lang="fr-FR" dirty="0"/>
          </a:p>
        </p:txBody>
      </p:sp>
      <p:sp>
        <p:nvSpPr>
          <p:cNvPr id="8" name="Rectangle 8"/>
          <p:cNvSpPr>
            <a:spLocks noGrp="1" noChangeArrowheads="1"/>
          </p:cNvSpPr>
          <p:nvPr>
            <p:ph type="ftr" sz="quarter" idx="11"/>
          </p:nvPr>
        </p:nvSpPr>
        <p:spPr>
          <a:xfrm>
            <a:off x="3632200" y="6391275"/>
            <a:ext cx="3138488" cy="457200"/>
          </a:xfrm>
        </p:spPr>
        <p:txBody>
          <a:bodyPr/>
          <a:lstStyle>
            <a:lvl1pPr>
              <a:defRPr/>
            </a:lvl1pPr>
          </a:lstStyle>
          <a:p>
            <a:pPr>
              <a:defRPr/>
            </a:pPr>
            <a:r>
              <a:rPr lang="fr-FR" dirty="0"/>
              <a:t>Révisons P4</a:t>
            </a:r>
          </a:p>
          <a:p>
            <a:pPr>
              <a:defRPr/>
            </a:pPr>
            <a:r>
              <a:rPr lang="fr-FR" dirty="0"/>
              <a:t>M. GORET IN 123</a:t>
            </a:r>
          </a:p>
        </p:txBody>
      </p:sp>
      <p:sp>
        <p:nvSpPr>
          <p:cNvPr id="9" name="Rectangle 9"/>
          <p:cNvSpPr>
            <a:spLocks noGrp="1" noChangeArrowheads="1"/>
          </p:cNvSpPr>
          <p:nvPr>
            <p:ph type="sldNum" sz="quarter" idx="12"/>
          </p:nvPr>
        </p:nvSpPr>
        <p:spPr>
          <a:xfrm>
            <a:off x="7431088" y="6391275"/>
            <a:ext cx="1733550" cy="457200"/>
          </a:xfrm>
        </p:spPr>
        <p:txBody>
          <a:bodyPr/>
          <a:lstStyle>
            <a:lvl1pPr>
              <a:defRPr/>
            </a:lvl1pPr>
          </a:lstStyle>
          <a:p>
            <a:pPr>
              <a:defRPr/>
            </a:pPr>
            <a:fld id="{E7DA1536-43A8-422E-916F-1F68BD5B0560}" type="slidenum">
              <a:rPr lang="fr-FR"/>
              <a:pPr>
                <a:defRPr/>
              </a:pPr>
              <a:t>‹N°›</a:t>
            </a:fld>
            <a:endParaRPr lang="fr-FR" dirty="0"/>
          </a:p>
        </p:txBody>
      </p:sp>
    </p:spTree>
    <p:extLst>
      <p:ext uri="{BB962C8B-B14F-4D97-AF65-F5344CB8AC3E}">
        <p14:creationId xmlns:p14="http://schemas.microsoft.com/office/powerpoint/2010/main" val="229208998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B5D23E66-6AEF-49BB-AE86-58808A80C9E6}" type="datetime1">
              <a:rPr lang="fr-FR"/>
              <a:pPr>
                <a:defRPr/>
              </a:pPr>
              <a:t>29/01/2017</a:t>
            </a:fld>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F58A54CB-6667-41F9-AE45-1EF12193F00B}" type="slidenum">
              <a:rPr lang="fr-FR"/>
              <a:pPr>
                <a:defRPr/>
              </a:pPr>
              <a:t>‹N°›</a:t>
            </a:fld>
            <a:endParaRPr lang="fr-FR" dirty="0"/>
          </a:p>
        </p:txBody>
      </p:sp>
    </p:spTree>
    <p:extLst>
      <p:ext uri="{BB962C8B-B14F-4D97-AF65-F5344CB8AC3E}">
        <p14:creationId xmlns:p14="http://schemas.microsoft.com/office/powerpoint/2010/main" val="145217932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72917" y="188914"/>
            <a:ext cx="2084722" cy="5754687"/>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18752" y="188914"/>
            <a:ext cx="6089038" cy="575468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6F00C061-2304-4C5E-AF87-49F6889AD8D0}" type="datetime1">
              <a:rPr lang="fr-FR"/>
              <a:pPr>
                <a:defRPr/>
              </a:pPr>
              <a:t>29/01/2017</a:t>
            </a:fld>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4D70F93C-060B-4AB6-81B1-6CC8A9E8C896}" type="slidenum">
              <a:rPr lang="fr-FR"/>
              <a:pPr>
                <a:defRPr/>
              </a:pPr>
              <a:t>‹N°›</a:t>
            </a:fld>
            <a:endParaRPr lang="fr-FR" dirty="0"/>
          </a:p>
        </p:txBody>
      </p:sp>
    </p:spTree>
    <p:extLst>
      <p:ext uri="{BB962C8B-B14F-4D97-AF65-F5344CB8AC3E}">
        <p14:creationId xmlns:p14="http://schemas.microsoft.com/office/powerpoint/2010/main" val="23450544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Vide">
    <p:bg>
      <p:bgPr>
        <a:gradFill rotWithShape="0">
          <a:gsLst>
            <a:gs pos="0">
              <a:srgbClr val="CCFFFF"/>
            </a:gs>
            <a:gs pos="25000">
              <a:srgbClr val="FFFFFF"/>
            </a:gs>
            <a:gs pos="75000">
              <a:srgbClr val="FFFFCC"/>
            </a:gs>
            <a:gs pos="100000">
              <a:srgbClr val="FFFF66"/>
            </a:gs>
          </a:gsLst>
          <a:path path="rect">
            <a:fillToRect l="100000" t="100000"/>
          </a:path>
        </a:gra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E4FDCEA2-8C5B-4042-A28D-D219B28ECC06}" type="datetime1">
              <a:rPr lang="fr-FR"/>
              <a:pPr>
                <a:defRPr/>
              </a:pPr>
              <a:t>29/01/2017</a:t>
            </a:fld>
            <a:endParaRPr lang="fr-FR" dirty="0"/>
          </a:p>
        </p:txBody>
      </p:sp>
      <p:sp>
        <p:nvSpPr>
          <p:cNvPr id="3" name="Rectangle 5"/>
          <p:cNvSpPr>
            <a:spLocks noGrp="1" noChangeArrowheads="1"/>
          </p:cNvSpPr>
          <p:nvPr>
            <p:ph type="ftr" sz="quarter" idx="11"/>
          </p:nvPr>
        </p:nvSpPr>
        <p:spPr/>
        <p:txBody>
          <a:bodyPr/>
          <a:lstStyle>
            <a:lvl1pPr>
              <a:defRPr/>
            </a:lvl1pPr>
          </a:lstStyle>
          <a:p>
            <a:pPr>
              <a:defRPr/>
            </a:pPr>
            <a:endParaRPr lang="fr-FR" dirty="0"/>
          </a:p>
        </p:txBody>
      </p:sp>
      <p:sp>
        <p:nvSpPr>
          <p:cNvPr id="4" name="Rectangle 6"/>
          <p:cNvSpPr>
            <a:spLocks noGrp="1" noChangeArrowheads="1"/>
          </p:cNvSpPr>
          <p:nvPr>
            <p:ph type="sldNum" sz="quarter" idx="12"/>
          </p:nvPr>
        </p:nvSpPr>
        <p:spPr/>
        <p:txBody>
          <a:bodyPr/>
          <a:lstStyle>
            <a:lvl1pPr>
              <a:defRPr/>
            </a:lvl1pPr>
          </a:lstStyle>
          <a:p>
            <a:pPr>
              <a:defRPr/>
            </a:pPr>
            <a:fld id="{8E844DB3-49D0-4095-BFC5-A0AC2A2E1654}" type="slidenum">
              <a:rPr lang="fr-FR"/>
              <a:pPr>
                <a:defRPr/>
              </a:pPr>
              <a:t>‹N°›</a:t>
            </a:fld>
            <a:endParaRPr lang="fr-FR" dirty="0"/>
          </a:p>
        </p:txBody>
      </p:sp>
    </p:spTree>
    <p:extLst>
      <p:ext uri="{BB962C8B-B14F-4D97-AF65-F5344CB8AC3E}">
        <p14:creationId xmlns:p14="http://schemas.microsoft.com/office/powerpoint/2010/main" val="265205771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Modifiez le style du titre</a:t>
            </a:r>
            <a:endParaRPr lang="fr-FR" dirty="0"/>
          </a:p>
        </p:txBody>
      </p:sp>
      <p:sp>
        <p:nvSpPr>
          <p:cNvPr id="3" name="Espace réservé du contenu 2"/>
          <p:cNvSpPr>
            <a:spLocks noGrp="1"/>
          </p:cNvSpPr>
          <p:nvPr>
            <p:ph idx="1"/>
          </p:nvPr>
        </p:nvSpPr>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Rectangle 4"/>
          <p:cNvSpPr>
            <a:spLocks noGrp="1" noChangeArrowheads="1"/>
          </p:cNvSpPr>
          <p:nvPr>
            <p:ph type="dt" sz="half" idx="10"/>
          </p:nvPr>
        </p:nvSpPr>
        <p:spPr>
          <a:ln/>
        </p:spPr>
        <p:txBody>
          <a:bodyPr/>
          <a:lstStyle>
            <a:lvl1pPr>
              <a:defRPr/>
            </a:lvl1pPr>
          </a:lstStyle>
          <a:p>
            <a:pPr>
              <a:defRPr/>
            </a:pPr>
            <a:fld id="{B5EFB14D-B49B-429A-83F7-63F929F18745}" type="datetime1">
              <a:rPr lang="fr-FR"/>
              <a:pPr>
                <a:defRPr/>
              </a:pPr>
              <a:t>29/01/2017</a:t>
            </a:fld>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A7D578B7-BD7B-4557-9207-1DDF604ACBC2}" type="slidenum">
              <a:rPr lang="fr-FR"/>
              <a:pPr>
                <a:defRPr/>
              </a:pPr>
              <a:t>‹N°›</a:t>
            </a:fld>
            <a:endParaRPr lang="fr-FR" dirty="0"/>
          </a:p>
        </p:txBody>
      </p:sp>
    </p:spTree>
    <p:extLst>
      <p:ext uri="{BB962C8B-B14F-4D97-AF65-F5344CB8AC3E}">
        <p14:creationId xmlns:p14="http://schemas.microsoft.com/office/powerpoint/2010/main" val="192553943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1" y="4406901"/>
            <a:ext cx="842145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82631" y="2906713"/>
            <a:ext cx="84214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fld id="{57EECFB9-1F12-416C-B0E8-CB690A49415C}" type="datetime1">
              <a:rPr lang="fr-FR"/>
              <a:pPr>
                <a:defRPr/>
              </a:pPr>
              <a:t>29/01/2017</a:t>
            </a:fld>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88B17E3B-CFB5-4F3D-80FF-10B861C4704C}" type="slidenum">
              <a:rPr lang="fr-FR"/>
              <a:pPr>
                <a:defRPr/>
              </a:pPr>
              <a:t>‹N°›</a:t>
            </a:fld>
            <a:endParaRPr lang="fr-FR" dirty="0"/>
          </a:p>
        </p:txBody>
      </p:sp>
    </p:spTree>
    <p:extLst>
      <p:ext uri="{BB962C8B-B14F-4D97-AF65-F5344CB8AC3E}">
        <p14:creationId xmlns:p14="http://schemas.microsoft.com/office/powerpoint/2010/main" val="65897564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25632" y="1484314"/>
            <a:ext cx="3735986" cy="4459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26745" y="1484314"/>
            <a:ext cx="3737707" cy="4459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fld id="{23F44349-C4F5-4C92-82DF-F80A9BFB64F9}" type="datetime1">
              <a:rPr lang="fr-FR"/>
              <a:pPr>
                <a:defRPr/>
              </a:pPr>
              <a:t>29/01/2017</a:t>
            </a:fld>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7DD63B2B-39B7-496D-8A31-E07B44646794}" type="slidenum">
              <a:rPr lang="fr-FR"/>
              <a:pPr>
                <a:defRPr/>
              </a:pPr>
              <a:t>‹N°›</a:t>
            </a:fld>
            <a:endParaRPr lang="fr-FR" dirty="0"/>
          </a:p>
        </p:txBody>
      </p:sp>
    </p:spTree>
    <p:extLst>
      <p:ext uri="{BB962C8B-B14F-4D97-AF65-F5344CB8AC3E}">
        <p14:creationId xmlns:p14="http://schemas.microsoft.com/office/powerpoint/2010/main" val="173215817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80" y="274638"/>
            <a:ext cx="8916829"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95379" y="1535113"/>
            <a:ext cx="43775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95379" y="2174875"/>
            <a:ext cx="43775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917" y="1535113"/>
            <a:ext cx="43792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32917" y="2174875"/>
            <a:ext cx="43792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fld id="{F9C73DF9-8162-479E-823E-9A776A9039CD}" type="datetime1">
              <a:rPr lang="fr-FR"/>
              <a:pPr>
                <a:defRPr/>
              </a:pPr>
              <a:t>29/01/2017</a:t>
            </a:fld>
            <a:endParaRPr lang="fr-F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9" name="Rectangle 6"/>
          <p:cNvSpPr>
            <a:spLocks noGrp="1" noChangeArrowheads="1"/>
          </p:cNvSpPr>
          <p:nvPr>
            <p:ph type="sldNum" sz="quarter" idx="12"/>
          </p:nvPr>
        </p:nvSpPr>
        <p:spPr>
          <a:ln/>
        </p:spPr>
        <p:txBody>
          <a:bodyPr/>
          <a:lstStyle>
            <a:lvl1pPr>
              <a:defRPr/>
            </a:lvl1pPr>
          </a:lstStyle>
          <a:p>
            <a:pPr>
              <a:defRPr/>
            </a:pPr>
            <a:fld id="{0494DC78-AE17-4F5F-9804-6D7858B66E98}" type="slidenum">
              <a:rPr lang="fr-FR"/>
              <a:pPr>
                <a:defRPr/>
              </a:pPr>
              <a:t>‹N°›</a:t>
            </a:fld>
            <a:endParaRPr lang="fr-FR" dirty="0"/>
          </a:p>
        </p:txBody>
      </p:sp>
    </p:spTree>
    <p:extLst>
      <p:ext uri="{BB962C8B-B14F-4D97-AF65-F5344CB8AC3E}">
        <p14:creationId xmlns:p14="http://schemas.microsoft.com/office/powerpoint/2010/main" val="182058644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fld id="{2881D867-C84D-4AD1-9C01-B4C5E740ABF3}" type="datetime1">
              <a:rPr lang="fr-FR"/>
              <a:pPr>
                <a:defRPr/>
              </a:pPr>
              <a:t>29/01/2017</a:t>
            </a:fld>
            <a:endParaRPr lang="fr-F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5" name="Rectangle 6"/>
          <p:cNvSpPr>
            <a:spLocks noGrp="1" noChangeArrowheads="1"/>
          </p:cNvSpPr>
          <p:nvPr>
            <p:ph type="sldNum" sz="quarter" idx="12"/>
          </p:nvPr>
        </p:nvSpPr>
        <p:spPr>
          <a:ln/>
        </p:spPr>
        <p:txBody>
          <a:bodyPr/>
          <a:lstStyle>
            <a:lvl1pPr>
              <a:defRPr/>
            </a:lvl1pPr>
          </a:lstStyle>
          <a:p>
            <a:pPr>
              <a:defRPr/>
            </a:pPr>
            <a:fld id="{47E40BDE-680F-4721-BB3B-CA08F8EBC510}" type="slidenum">
              <a:rPr lang="fr-FR"/>
              <a:pPr>
                <a:defRPr/>
              </a:pPr>
              <a:t>‹N°›</a:t>
            </a:fld>
            <a:endParaRPr lang="fr-FR" dirty="0"/>
          </a:p>
        </p:txBody>
      </p:sp>
    </p:spTree>
    <p:extLst>
      <p:ext uri="{BB962C8B-B14F-4D97-AF65-F5344CB8AC3E}">
        <p14:creationId xmlns:p14="http://schemas.microsoft.com/office/powerpoint/2010/main" val="65651861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F862C16-C5B3-452F-B584-343B744ABD45}" type="datetime1">
              <a:rPr lang="fr-FR"/>
              <a:pPr>
                <a:defRPr/>
              </a:pPr>
              <a:t>29/01/2017</a:t>
            </a:fld>
            <a:endParaRPr lang="fr-F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4" name="Rectangle 6"/>
          <p:cNvSpPr>
            <a:spLocks noGrp="1" noChangeArrowheads="1"/>
          </p:cNvSpPr>
          <p:nvPr>
            <p:ph type="sldNum" sz="quarter" idx="12"/>
          </p:nvPr>
        </p:nvSpPr>
        <p:spPr>
          <a:ln/>
        </p:spPr>
        <p:txBody>
          <a:bodyPr/>
          <a:lstStyle>
            <a:lvl1pPr>
              <a:defRPr/>
            </a:lvl1pPr>
          </a:lstStyle>
          <a:p>
            <a:pPr>
              <a:defRPr/>
            </a:pPr>
            <a:fld id="{14F92ADC-B45C-4379-8246-BD91DFE82F8C}" type="slidenum">
              <a:rPr lang="fr-FR"/>
              <a:pPr>
                <a:defRPr/>
              </a:pPr>
              <a:t>‹N°›</a:t>
            </a:fld>
            <a:endParaRPr lang="fr-FR" dirty="0"/>
          </a:p>
        </p:txBody>
      </p:sp>
    </p:spTree>
    <p:extLst>
      <p:ext uri="{BB962C8B-B14F-4D97-AF65-F5344CB8AC3E}">
        <p14:creationId xmlns:p14="http://schemas.microsoft.com/office/powerpoint/2010/main" val="351924647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80" y="273050"/>
            <a:ext cx="3259528" cy="1162050"/>
          </a:xfrm>
        </p:spPr>
        <p:txBody>
          <a:bodyPr/>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873592" y="273051"/>
            <a:ext cx="553861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80" y="1435101"/>
            <a:ext cx="325952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533A082E-8879-45EA-94CB-D0F00CF9C3FB}" type="datetime1">
              <a:rPr lang="fr-FR"/>
              <a:pPr>
                <a:defRPr/>
              </a:pPr>
              <a:t>29/01/2017</a:t>
            </a:fld>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AA22D326-1A6F-4827-9CEC-044A16593A0A}" type="slidenum">
              <a:rPr lang="fr-FR"/>
              <a:pPr>
                <a:defRPr/>
              </a:pPr>
              <a:t>‹N°›</a:t>
            </a:fld>
            <a:endParaRPr lang="fr-FR" dirty="0"/>
          </a:p>
        </p:txBody>
      </p:sp>
    </p:spTree>
    <p:extLst>
      <p:ext uri="{BB962C8B-B14F-4D97-AF65-F5344CB8AC3E}">
        <p14:creationId xmlns:p14="http://schemas.microsoft.com/office/powerpoint/2010/main" val="28345731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956" y="4800600"/>
            <a:ext cx="5944553" cy="566738"/>
          </a:xfrm>
        </p:spPr>
        <p:txBody>
          <a:bodyPr/>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41956" y="612775"/>
            <a:ext cx="594455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dirty="0" smtClean="0"/>
              <a:t>Cliquez sur l'icône pour ajouter une image</a:t>
            </a:r>
            <a:endParaRPr lang="fr-FR" noProof="0" dirty="0"/>
          </a:p>
        </p:txBody>
      </p:sp>
      <p:sp>
        <p:nvSpPr>
          <p:cNvPr id="4" name="Espace réservé du texte 3"/>
          <p:cNvSpPr>
            <a:spLocks noGrp="1"/>
          </p:cNvSpPr>
          <p:nvPr>
            <p:ph type="body" sz="half" idx="2"/>
          </p:nvPr>
        </p:nvSpPr>
        <p:spPr>
          <a:xfrm>
            <a:off x="1941956" y="5367338"/>
            <a:ext cx="594455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E54A8EF2-4BD8-4C3F-A388-1DDC000F8265}" type="datetime1">
              <a:rPr lang="fr-FR"/>
              <a:pPr>
                <a:defRPr/>
              </a:pPr>
              <a:t>29/01/2017</a:t>
            </a:fld>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DEEC6746-7C19-4EE2-A3A0-A506829C44D5}" type="slidenum">
              <a:rPr lang="fr-FR"/>
              <a:pPr>
                <a:defRPr/>
              </a:pPr>
              <a:t>‹N°›</a:t>
            </a:fld>
            <a:endParaRPr lang="fr-FR" dirty="0"/>
          </a:p>
        </p:txBody>
      </p:sp>
    </p:spTree>
    <p:extLst>
      <p:ext uri="{BB962C8B-B14F-4D97-AF65-F5344CB8AC3E}">
        <p14:creationId xmlns:p14="http://schemas.microsoft.com/office/powerpoint/2010/main" val="12153855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3D4A8"/>
            </a:gs>
            <a:gs pos="25000">
              <a:srgbClr val="21D6E0"/>
            </a:gs>
            <a:gs pos="75000">
              <a:srgbClr val="0087E6"/>
            </a:gs>
            <a:gs pos="100000">
              <a:srgbClr val="005CBF"/>
            </a:gs>
          </a:gsLst>
          <a:path path="rect">
            <a:fillToRect l="100000" t="100000"/>
          </a:path>
        </a:gradFill>
        <a:effectLst/>
      </p:bgPr>
    </p:bg>
    <p:spTree>
      <p:nvGrpSpPr>
        <p:cNvPr id="1" name=""/>
        <p:cNvGrpSpPr/>
        <p:nvPr/>
      </p:nvGrpSpPr>
      <p:grpSpPr>
        <a:xfrm>
          <a:off x="0" y="0"/>
          <a:ext cx="0" cy="0"/>
          <a:chOff x="0" y="0"/>
          <a:chExt cx="0" cy="0"/>
        </a:xfrm>
      </p:grpSpPr>
      <p:grpSp>
        <p:nvGrpSpPr>
          <p:cNvPr id="1026" name="Group 11"/>
          <p:cNvGrpSpPr>
            <a:grpSpLocks/>
          </p:cNvGrpSpPr>
          <p:nvPr/>
        </p:nvGrpSpPr>
        <p:grpSpPr bwMode="auto">
          <a:xfrm>
            <a:off x="8039100" y="0"/>
            <a:ext cx="1874838" cy="6858000"/>
            <a:chOff x="4667" y="0"/>
            <a:chExt cx="1090" cy="4320"/>
          </a:xfrm>
        </p:grpSpPr>
        <p:sp>
          <p:nvSpPr>
            <p:cNvPr id="1034" name="Rectangle 12"/>
            <p:cNvSpPr>
              <a:spLocks noChangeArrowheads="1"/>
            </p:cNvSpPr>
            <p:nvPr/>
          </p:nvSpPr>
          <p:spPr bwMode="auto">
            <a:xfrm>
              <a:off x="4973" y="0"/>
              <a:ext cx="783" cy="2089"/>
            </a:xfrm>
            <a:prstGeom prst="rect">
              <a:avLst/>
            </a:prstGeom>
            <a:gradFill rotWithShape="0">
              <a:gsLst>
                <a:gs pos="0">
                  <a:schemeClr val="accent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bg1"/>
                  </a:solidFill>
                  <a:latin typeface="Times New Roman" pitchFamily="18" charset="0"/>
                </a:defRPr>
              </a:lvl1pPr>
              <a:lvl2pPr marL="742950" indent="-285750">
                <a:defRPr sz="2400">
                  <a:solidFill>
                    <a:schemeClr val="bg1"/>
                  </a:solidFill>
                  <a:latin typeface="Times New Roman" pitchFamily="18" charset="0"/>
                </a:defRPr>
              </a:lvl2pPr>
              <a:lvl3pPr marL="1143000" indent="-228600">
                <a:defRPr sz="2400">
                  <a:solidFill>
                    <a:schemeClr val="bg1"/>
                  </a:solidFill>
                  <a:latin typeface="Times New Roman" pitchFamily="18" charset="0"/>
                </a:defRPr>
              </a:lvl3pPr>
              <a:lvl4pPr marL="1600200" indent="-228600">
                <a:defRPr sz="2400">
                  <a:solidFill>
                    <a:schemeClr val="bg1"/>
                  </a:solidFill>
                  <a:latin typeface="Times New Roman" pitchFamily="18" charset="0"/>
                </a:defRPr>
              </a:lvl4pPr>
              <a:lvl5pPr marL="2057400" indent="-228600">
                <a:defRPr sz="2400">
                  <a:solidFill>
                    <a:schemeClr val="bg1"/>
                  </a:solidFill>
                  <a:latin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defRPr>
              </a:lvl9pPr>
            </a:lstStyle>
            <a:p>
              <a:pPr>
                <a:defRPr/>
              </a:pPr>
              <a:endParaRPr lang="fr-FR" altLang="fr-FR" dirty="0" smtClean="0"/>
            </a:p>
          </p:txBody>
        </p:sp>
        <p:pic>
          <p:nvPicPr>
            <p:cNvPr id="1035" name="Picture 13" descr="hokusai2"/>
            <p:cNvPicPr>
              <a:picLocks noChangeAspect="1" noChangeArrowheads="1"/>
            </p:cNvPicPr>
            <p:nvPr/>
          </p:nvPicPr>
          <p:blipFill>
            <a:blip r:embed="rId14">
              <a:extLst>
                <a:ext uri="{28A0092B-C50C-407E-A947-70E740481C1C}">
                  <a14:useLocalDpi xmlns:a14="http://schemas.microsoft.com/office/drawing/2010/main" val="0"/>
                </a:ext>
              </a:extLst>
            </a:blip>
            <a:srcRect r="13902" b="31862"/>
            <a:stretch>
              <a:fillRect/>
            </a:stretch>
          </p:blipFill>
          <p:spPr bwMode="auto">
            <a:xfrm>
              <a:off x="4667" y="293"/>
              <a:ext cx="1090" cy="4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2"/>
          <p:cNvSpPr>
            <a:spLocks noGrp="1" noChangeArrowheads="1"/>
          </p:cNvSpPr>
          <p:nvPr>
            <p:ph type="title"/>
          </p:nvPr>
        </p:nvSpPr>
        <p:spPr bwMode="auto">
          <a:xfrm>
            <a:off x="819150" y="188913"/>
            <a:ext cx="83391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fr-FR" altLang="fr-FR" smtClean="0"/>
              <a:t>Cliquez pour modifier le style du titre</a:t>
            </a:r>
          </a:p>
        </p:txBody>
      </p:sp>
      <p:sp>
        <p:nvSpPr>
          <p:cNvPr id="1028" name="Rectangle 3"/>
          <p:cNvSpPr>
            <a:spLocks noGrp="1" noChangeArrowheads="1"/>
          </p:cNvSpPr>
          <p:nvPr>
            <p:ph type="body" idx="1"/>
          </p:nvPr>
        </p:nvSpPr>
        <p:spPr bwMode="auto">
          <a:xfrm>
            <a:off x="825500" y="1484313"/>
            <a:ext cx="7639050" cy="445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19812" name="Rectangle 4"/>
          <p:cNvSpPr>
            <a:spLocks noGrp="1" noChangeArrowheads="1"/>
          </p:cNvSpPr>
          <p:nvPr>
            <p:ph type="dt" sz="half" idx="2"/>
          </p:nvPr>
        </p:nvSpPr>
        <p:spPr bwMode="auto">
          <a:xfrm>
            <a:off x="825500" y="6391275"/>
            <a:ext cx="2228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fld id="{1B13C147-586B-46AB-8D40-B23D909B143E}" type="datetime1">
              <a:rPr lang="fr-FR"/>
              <a:pPr>
                <a:defRPr/>
              </a:pPr>
              <a:t>29/01/2017</a:t>
            </a:fld>
            <a:endParaRPr lang="fr-FR" dirty="0"/>
          </a:p>
        </p:txBody>
      </p:sp>
      <p:sp>
        <p:nvSpPr>
          <p:cNvPr id="119813" name="Rectangle 5"/>
          <p:cNvSpPr>
            <a:spLocks noGrp="1" noChangeArrowheads="1"/>
          </p:cNvSpPr>
          <p:nvPr>
            <p:ph type="ftr" sz="quarter" idx="3"/>
          </p:nvPr>
        </p:nvSpPr>
        <p:spPr bwMode="auto">
          <a:xfrm>
            <a:off x="3632200" y="6403975"/>
            <a:ext cx="3138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dirty="0"/>
          </a:p>
        </p:txBody>
      </p:sp>
      <p:sp>
        <p:nvSpPr>
          <p:cNvPr id="119814" name="Rectangle 6"/>
          <p:cNvSpPr>
            <a:spLocks noGrp="1" noChangeArrowheads="1"/>
          </p:cNvSpPr>
          <p:nvPr>
            <p:ph type="sldNum" sz="quarter" idx="4"/>
          </p:nvPr>
        </p:nvSpPr>
        <p:spPr bwMode="auto">
          <a:xfrm>
            <a:off x="7431088" y="6400800"/>
            <a:ext cx="1733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fld id="{8D9E17CB-EA3E-4572-8053-8B795268AE11}" type="slidenum">
              <a:rPr lang="fr-FR"/>
              <a:pPr>
                <a:defRPr/>
              </a:pPr>
              <a:t>‹N°›</a:t>
            </a:fld>
            <a:endParaRPr lang="fr-FR" dirty="0"/>
          </a:p>
        </p:txBody>
      </p:sp>
      <p:sp>
        <p:nvSpPr>
          <p:cNvPr id="1032" name="AutoShape 8"/>
          <p:cNvSpPr>
            <a:spLocks noChangeArrowheads="1"/>
          </p:cNvSpPr>
          <p:nvPr/>
        </p:nvSpPr>
        <p:spPr bwMode="auto">
          <a:xfrm>
            <a:off x="193675" y="260350"/>
            <a:ext cx="9561513" cy="6096000"/>
          </a:xfrm>
          <a:prstGeom prst="roundRect">
            <a:avLst>
              <a:gd name="adj" fmla="val 11046"/>
            </a:avLst>
          </a:pr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bg1"/>
                </a:solidFill>
                <a:latin typeface="Times New Roman" pitchFamily="18" charset="0"/>
              </a:defRPr>
            </a:lvl1pPr>
            <a:lvl2pPr marL="742950" indent="-285750">
              <a:defRPr sz="2400">
                <a:solidFill>
                  <a:schemeClr val="bg1"/>
                </a:solidFill>
                <a:latin typeface="Times New Roman" pitchFamily="18" charset="0"/>
              </a:defRPr>
            </a:lvl2pPr>
            <a:lvl3pPr marL="1143000" indent="-228600">
              <a:defRPr sz="2400">
                <a:solidFill>
                  <a:schemeClr val="bg1"/>
                </a:solidFill>
                <a:latin typeface="Times New Roman" pitchFamily="18" charset="0"/>
              </a:defRPr>
            </a:lvl3pPr>
            <a:lvl4pPr marL="1600200" indent="-228600">
              <a:defRPr sz="2400">
                <a:solidFill>
                  <a:schemeClr val="bg1"/>
                </a:solidFill>
                <a:latin typeface="Times New Roman" pitchFamily="18" charset="0"/>
              </a:defRPr>
            </a:lvl4pPr>
            <a:lvl5pPr marL="2057400" indent="-228600">
              <a:defRPr sz="2400">
                <a:solidFill>
                  <a:schemeClr val="bg1"/>
                </a:solidFill>
                <a:latin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defRPr>
            </a:lvl9pPr>
          </a:lstStyle>
          <a:p>
            <a:pPr algn="ctr">
              <a:defRPr/>
            </a:pPr>
            <a:endParaRPr lang="fr-FR" altLang="fr-FR" dirty="0" smtClean="0"/>
          </a:p>
        </p:txBody>
      </p:sp>
      <p:sp>
        <p:nvSpPr>
          <p:cNvPr id="1033" name="Line 9"/>
          <p:cNvSpPr>
            <a:spLocks noChangeShapeType="1"/>
          </p:cNvSpPr>
          <p:nvPr/>
        </p:nvSpPr>
        <p:spPr bwMode="auto">
          <a:xfrm>
            <a:off x="819150" y="1341438"/>
            <a:ext cx="8339138"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spTree>
  </p:cSld>
  <p:clrMap bg1="lt1" tx1="dk1" bg2="lt2" tx2="dk2" accent1="accent1" accent2="accent2" accent3="accent3" accent4="accent4" accent5="accent5" accent6="accent6" hlink="hlink" folHlink="folHlink"/>
  <p:sldLayoutIdLst>
    <p:sldLayoutId id="2147483709"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10" r:id="rId12"/>
  </p:sldLayoutIdLst>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eaLnBrk="1" fontAlgn="base" hangingPunct="1">
        <a:spcBef>
          <a:spcPct val="0"/>
        </a:spcBef>
        <a:spcAft>
          <a:spcPct val="0"/>
        </a:spcAft>
        <a:defRPr sz="3300">
          <a:solidFill>
            <a:schemeClr val="tx2"/>
          </a:solidFill>
          <a:latin typeface="Arial Black" pitchFamily="34" charset="0"/>
        </a:defRPr>
      </a:lvl6pPr>
      <a:lvl7pPr marL="914400" algn="l" rtl="0" eaLnBrk="1" fontAlgn="base" hangingPunct="1">
        <a:spcBef>
          <a:spcPct val="0"/>
        </a:spcBef>
        <a:spcAft>
          <a:spcPct val="0"/>
        </a:spcAft>
        <a:defRPr sz="3300">
          <a:solidFill>
            <a:schemeClr val="tx2"/>
          </a:solidFill>
          <a:latin typeface="Arial Black" pitchFamily="34" charset="0"/>
        </a:defRPr>
      </a:lvl7pPr>
      <a:lvl8pPr marL="1371600" algn="l" rtl="0" eaLnBrk="1" fontAlgn="base" hangingPunct="1">
        <a:spcBef>
          <a:spcPct val="0"/>
        </a:spcBef>
        <a:spcAft>
          <a:spcPct val="0"/>
        </a:spcAft>
        <a:defRPr sz="3300">
          <a:solidFill>
            <a:schemeClr val="tx2"/>
          </a:solidFill>
          <a:latin typeface="Arial Black" pitchFamily="34" charset="0"/>
        </a:defRPr>
      </a:lvl8pPr>
      <a:lvl9pPr marL="1828800" algn="l" rtl="0" eaLnBrk="1" fontAlgn="base" hangingPunct="1">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rgbClr val="FFFF00"/>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rgbClr val="FFFF00"/>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rgbClr val="FFFF00"/>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rgbClr val="FFFF00"/>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rgbClr val="FFFF00"/>
          </a:solidFill>
          <a:latin typeface="+mn-lt"/>
        </a:defRPr>
      </a:lvl5pPr>
      <a:lvl6pPr marL="2514600" indent="-228600" algn="l" rtl="0" eaLnBrk="1" fontAlgn="base" hangingPunct="1">
        <a:spcBef>
          <a:spcPct val="20000"/>
        </a:spcBef>
        <a:spcAft>
          <a:spcPct val="0"/>
        </a:spcAft>
        <a:buClr>
          <a:schemeClr val="folHlink"/>
        </a:buClr>
        <a:buSzPct val="150000"/>
        <a:buChar char="•"/>
        <a:defRPr sz="2000">
          <a:solidFill>
            <a:srgbClr val="FFFF00"/>
          </a:solidFill>
          <a:latin typeface="+mn-lt"/>
        </a:defRPr>
      </a:lvl6pPr>
      <a:lvl7pPr marL="2971800" indent="-228600" algn="l" rtl="0" eaLnBrk="1" fontAlgn="base" hangingPunct="1">
        <a:spcBef>
          <a:spcPct val="20000"/>
        </a:spcBef>
        <a:spcAft>
          <a:spcPct val="0"/>
        </a:spcAft>
        <a:buClr>
          <a:schemeClr val="folHlink"/>
        </a:buClr>
        <a:buSzPct val="150000"/>
        <a:buChar char="•"/>
        <a:defRPr sz="2000">
          <a:solidFill>
            <a:srgbClr val="FFFF00"/>
          </a:solidFill>
          <a:latin typeface="+mn-lt"/>
        </a:defRPr>
      </a:lvl7pPr>
      <a:lvl8pPr marL="3429000" indent="-228600" algn="l" rtl="0" eaLnBrk="1" fontAlgn="base" hangingPunct="1">
        <a:spcBef>
          <a:spcPct val="20000"/>
        </a:spcBef>
        <a:spcAft>
          <a:spcPct val="0"/>
        </a:spcAft>
        <a:buClr>
          <a:schemeClr val="folHlink"/>
        </a:buClr>
        <a:buSzPct val="150000"/>
        <a:buChar char="•"/>
        <a:defRPr sz="2000">
          <a:solidFill>
            <a:srgbClr val="FFFF00"/>
          </a:solidFill>
          <a:latin typeface="+mn-lt"/>
        </a:defRPr>
      </a:lvl8pPr>
      <a:lvl9pPr marL="3886200" indent="-228600" algn="l" rtl="0" eaLnBrk="1" fontAlgn="base" hangingPunct="1">
        <a:spcBef>
          <a:spcPct val="20000"/>
        </a:spcBef>
        <a:spcAft>
          <a:spcPct val="0"/>
        </a:spcAft>
        <a:buClr>
          <a:schemeClr val="folHlink"/>
        </a:buClr>
        <a:buSzPct val="150000"/>
        <a:buChar char="•"/>
        <a:defRPr sz="2000">
          <a:solidFill>
            <a:srgbClr val="FFFF00"/>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hyperlink" Target="GOPR0001%20rse1.MP4" TargetMode="Externa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0.gif"/><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tiff"/><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 3"/>
          <p:cNvGraphicFramePr>
            <a:graphicFrameLocks noChangeAspect="1"/>
          </p:cNvGraphicFramePr>
          <p:nvPr/>
        </p:nvGraphicFramePr>
        <p:xfrm>
          <a:off x="1619250" y="3500438"/>
          <a:ext cx="6048375" cy="1944687"/>
        </p:xfrm>
        <a:graphic>
          <a:graphicData uri="http://schemas.openxmlformats.org/presentationml/2006/ole">
            <mc:AlternateContent xmlns:mc="http://schemas.openxmlformats.org/markup-compatibility/2006">
              <mc:Choice xmlns:v="urn:schemas-microsoft-com:vml" Requires="v">
                <p:oleObj spid="_x0000_s4288" r:id="rId3" imgW="2990088" imgH="1060704" progId="Word.Picture.8">
                  <p:embed/>
                </p:oleObj>
              </mc:Choice>
              <mc:Fallback>
                <p:oleObj r:id="rId3" imgW="2990088" imgH="1060704" progId="Word.Picture.8">
                  <p:embed/>
                  <p:pic>
                    <p:nvPicPr>
                      <p:cNvPr id="0" name="Objet 3"/>
                      <p:cNvPicPr>
                        <a:picLocks noChangeAspect="1" noChangeArrowheads="1"/>
                      </p:cNvPicPr>
                      <p:nvPr/>
                    </p:nvPicPr>
                    <p:blipFill>
                      <a:blip r:embed="rId4">
                        <a:lum bright="42000"/>
                        <a:extLst>
                          <a:ext uri="{28A0092B-C50C-407E-A947-70E740481C1C}">
                            <a14:useLocalDpi xmlns:a14="http://schemas.microsoft.com/office/drawing/2010/main" val="0"/>
                          </a:ext>
                        </a:extLst>
                      </a:blip>
                      <a:srcRect/>
                      <a:stretch>
                        <a:fillRect/>
                      </a:stretch>
                    </p:blipFill>
                    <p:spPr bwMode="auto">
                      <a:xfrm>
                        <a:off x="1619250" y="3500438"/>
                        <a:ext cx="6048375"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9" name="Titre 1"/>
          <p:cNvSpPr>
            <a:spLocks noGrp="1"/>
          </p:cNvSpPr>
          <p:nvPr>
            <p:ph type="ctrTitle"/>
          </p:nvPr>
        </p:nvSpPr>
        <p:spPr>
          <a:xfrm>
            <a:off x="742950" y="857250"/>
            <a:ext cx="8421688" cy="2266950"/>
          </a:xfrm>
        </p:spPr>
        <p:txBody>
          <a:bodyPr/>
          <a:lstStyle/>
          <a:p>
            <a:pPr eaLnBrk="1" hangingPunct="1"/>
            <a:r>
              <a:rPr lang="en-GB" altLang="fr-FR" sz="4000" b="1" dirty="0" smtClean="0"/>
              <a:t>Stage initial MF2</a:t>
            </a:r>
            <a:br>
              <a:rPr lang="en-GB" altLang="fr-FR" sz="4000" b="1" dirty="0" smtClean="0"/>
            </a:br>
            <a:r>
              <a:rPr lang="en-GB" altLang="fr-FR" sz="4000" b="1" dirty="0" smtClean="0"/>
              <a:t>RABA 2017</a:t>
            </a:r>
            <a:endParaRPr lang="fr-FR" altLang="fr-FR" sz="4000" dirty="0" smtClean="0"/>
          </a:p>
        </p:txBody>
      </p:sp>
      <p:sp>
        <p:nvSpPr>
          <p:cNvPr id="3" name="Sous-titre 2"/>
          <p:cNvSpPr>
            <a:spLocks noGrp="1"/>
          </p:cNvSpPr>
          <p:nvPr>
            <p:ph type="subTitle" idx="1"/>
          </p:nvPr>
        </p:nvSpPr>
        <p:spPr>
          <a:xfrm>
            <a:off x="1898650" y="3567113"/>
            <a:ext cx="5862638" cy="1905000"/>
          </a:xfrm>
        </p:spPr>
        <p:txBody>
          <a:bodyPr/>
          <a:lstStyle/>
          <a:p>
            <a:pPr eaLnBrk="1" hangingPunct="1">
              <a:defRPr/>
            </a:pPr>
            <a:r>
              <a:rPr lang="en-GB" altLang="fr-FR" sz="3600" b="1" dirty="0" err="1" smtClean="0">
                <a:solidFill>
                  <a:srgbClr val="FF0000"/>
                </a:solidFill>
                <a:effectLst>
                  <a:outerShdw blurRad="38100" dist="38100" dir="2700000" algn="tl">
                    <a:srgbClr val="000000"/>
                  </a:outerShdw>
                </a:effectLst>
              </a:rPr>
              <a:t>Attendus</a:t>
            </a:r>
            <a:r>
              <a:rPr lang="en-GB" altLang="fr-FR" sz="3600" b="1" dirty="0" smtClean="0">
                <a:solidFill>
                  <a:srgbClr val="FF0000"/>
                </a:solidFill>
                <a:effectLst>
                  <a:outerShdw blurRad="38100" dist="38100" dir="2700000" algn="tl">
                    <a:srgbClr val="000000"/>
                  </a:outerShdw>
                </a:effectLst>
              </a:rPr>
              <a:t> des </a:t>
            </a:r>
            <a:r>
              <a:rPr lang="en-GB" altLang="fr-FR" sz="3600" b="1" dirty="0" err="1" smtClean="0">
                <a:solidFill>
                  <a:srgbClr val="FF0000"/>
                </a:solidFill>
                <a:effectLst>
                  <a:outerShdw blurRad="38100" dist="38100" dir="2700000" algn="tl">
                    <a:srgbClr val="000000"/>
                  </a:outerShdw>
                </a:effectLst>
              </a:rPr>
              <a:t>jurys</a:t>
            </a:r>
            <a:endParaRPr lang="fr-FR" sz="3600" b="1" dirty="0">
              <a:solidFill>
                <a:srgbClr val="FF0000"/>
              </a:solidFill>
              <a:effectLst>
                <a:outerShdw blurRad="38100" dist="38100" dir="2700000" algn="tl">
                  <a:srgbClr val="000000"/>
                </a:outerShdw>
              </a:effectLst>
            </a:endParaRPr>
          </a:p>
        </p:txBody>
      </p:sp>
      <p:sp>
        <p:nvSpPr>
          <p:cNvPr id="4101" name="Rectangle 7"/>
          <p:cNvSpPr>
            <a:spLocks noGrp="1" noChangeArrowheads="1"/>
          </p:cNvSpPr>
          <p:nvPr>
            <p:ph type="dt" sz="quarter" idx="10"/>
          </p:nvPr>
        </p:nvSpPr>
        <p:spPr>
          <a:xfrm>
            <a:off x="12700"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22764A82-F777-4951-BFDD-20CAF4C756D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smtClean="0">
              <a:solidFill>
                <a:schemeClr val="bg1"/>
              </a:solidFill>
              <a:latin typeface="Times New Roman" pitchFamily="18" charset="0"/>
            </a:endParaRPr>
          </a:p>
        </p:txBody>
      </p:sp>
      <p:sp>
        <p:nvSpPr>
          <p:cNvPr id="4102" name="Rectangle 8"/>
          <p:cNvSpPr>
            <a:spLocks noGrp="1" noChangeArrowheads="1"/>
          </p:cNvSpPr>
          <p:nvPr>
            <p:ph type="ftr" sz="quarter" idx="11"/>
          </p:nvPr>
        </p:nvSpPr>
        <p:spPr>
          <a:xfrm>
            <a:off x="3729038" y="6308725"/>
            <a:ext cx="28956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r>
              <a:rPr lang="fr-FR" altLang="fr-FR" sz="1400" smtClean="0">
                <a:solidFill>
                  <a:schemeClr val="bg1"/>
                </a:solidFill>
                <a:latin typeface="Times New Roman" pitchFamily="18" charset="0"/>
              </a:rPr>
              <a:t>Stage Initial MF2</a:t>
            </a:r>
          </a:p>
          <a:p>
            <a:pPr>
              <a:spcBef>
                <a:spcPct val="0"/>
              </a:spcBef>
              <a:buClrTx/>
              <a:buSzTx/>
              <a:buFontTx/>
              <a:buNone/>
            </a:pPr>
            <a:r>
              <a:rPr lang="fr-FR" altLang="fr-FR" sz="1400" smtClean="0">
                <a:solidFill>
                  <a:schemeClr val="bg1"/>
                </a:solidFill>
                <a:latin typeface="Times New Roman" pitchFamily="18" charset="0"/>
              </a:rPr>
              <a:t>M. GORET IN 123</a:t>
            </a:r>
          </a:p>
        </p:txBody>
      </p:sp>
      <p:sp>
        <p:nvSpPr>
          <p:cNvPr id="4103"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DF264478-6E13-4E34-8DA3-98AD545178AC}" type="slidenum">
              <a:rPr lang="fr-FR" altLang="fr-FR" sz="1400" smtClean="0">
                <a:solidFill>
                  <a:schemeClr val="bg1"/>
                </a:solidFill>
                <a:latin typeface="Times New Roman" pitchFamily="18" charset="0"/>
              </a:rPr>
              <a:pPr>
                <a:spcBef>
                  <a:spcPct val="0"/>
                </a:spcBef>
                <a:buClrTx/>
                <a:buSzTx/>
                <a:buFontTx/>
                <a:buNone/>
              </a:pPr>
              <a:t>1</a:t>
            </a:fld>
            <a:endParaRPr lang="fr-FR" altLang="fr-FR" sz="1400" smtClean="0">
              <a:solidFill>
                <a:schemeClr val="bg1"/>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afterEffect">
                                  <p:stCondLst>
                                    <p:cond delay="500"/>
                                  </p:stCondLst>
                                  <p:childTnLst>
                                    <p:set>
                                      <p:cBhvr>
                                        <p:cTn id="6" dur="1" fill="hold">
                                          <p:stCondLst>
                                            <p:cond delay="499"/>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2 : l’apnée</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2700"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10</a:t>
            </a:fld>
            <a:endParaRPr lang="fr-FR" altLang="fr-FR" sz="1400" b="1" smtClean="0">
              <a:solidFill>
                <a:srgbClr val="FF0000"/>
              </a:solidFill>
              <a:latin typeface="Times New Roman" pitchFamily="18" charset="0"/>
            </a:endParaRPr>
          </a:p>
        </p:txBody>
      </p:sp>
      <p:sp>
        <p:nvSpPr>
          <p:cNvPr id="11" name="Rectangle 4"/>
          <p:cNvSpPr>
            <a:spLocks noChangeArrowheads="1"/>
          </p:cNvSpPr>
          <p:nvPr/>
        </p:nvSpPr>
        <p:spPr bwMode="auto">
          <a:xfrm>
            <a:off x="561306" y="1331913"/>
            <a:ext cx="7991475" cy="34163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400" dirty="0" smtClean="0">
                <a:solidFill>
                  <a:schemeClr val="bg1"/>
                </a:solidFill>
                <a:latin typeface="Times New Roman" pitchFamily="18" charset="0"/>
              </a:rPr>
              <a:t>Le fond est légèrement supérieur à 15 m.</a:t>
            </a:r>
          </a:p>
          <a:p>
            <a:pPr lvl="1" indent="-457200" algn="just">
              <a:spcBef>
                <a:spcPct val="25000"/>
              </a:spcBef>
              <a:buClrTx/>
              <a:buSzTx/>
              <a:buBlip>
                <a:blip r:embed="rId4"/>
              </a:buBlip>
            </a:pPr>
            <a:r>
              <a:rPr lang="fr-FR" altLang="fr-FR" sz="2400" dirty="0" smtClean="0">
                <a:solidFill>
                  <a:schemeClr val="bg1"/>
                </a:solidFill>
                <a:latin typeface="Times New Roman" pitchFamily="18" charset="0"/>
              </a:rPr>
              <a:t>Le candidat doit se présenter à l’IN au fond en arrivant par dessous. Il communique avec lui suivant le protocole établi.</a:t>
            </a:r>
          </a:p>
          <a:p>
            <a:pPr lvl="1" indent="-457200" algn="just">
              <a:spcBef>
                <a:spcPct val="25000"/>
              </a:spcBef>
              <a:buClrTx/>
              <a:buSzTx/>
              <a:buBlip>
                <a:blip r:embed="rId4"/>
              </a:buBlip>
            </a:pPr>
            <a:r>
              <a:rPr lang="fr-FR" altLang="fr-FR" sz="2400" dirty="0" smtClean="0">
                <a:solidFill>
                  <a:schemeClr val="bg1"/>
                </a:solidFill>
                <a:latin typeface="Times New Roman" pitchFamily="18" charset="0"/>
              </a:rPr>
              <a:t>Un arrêt et un tour d’horizon doivent être marqués au retour</a:t>
            </a:r>
          </a:p>
          <a:p>
            <a:pPr lvl="1" indent="-457200" algn="just">
              <a:spcBef>
                <a:spcPct val="25000"/>
              </a:spcBef>
              <a:buClrTx/>
              <a:buSzTx/>
              <a:buBlip>
                <a:blip r:embed="rId4"/>
              </a:buBlip>
            </a:pPr>
            <a:r>
              <a:rPr lang="fr-FR" altLang="fr-FR" sz="2400" dirty="0" smtClean="0">
                <a:solidFill>
                  <a:schemeClr val="bg1"/>
                </a:solidFill>
                <a:latin typeface="Times New Roman" pitchFamily="18" charset="0"/>
              </a:rPr>
              <a:t>Le tuba ne doit pas être en bouche à la sortie.</a:t>
            </a:r>
          </a:p>
          <a:p>
            <a:pPr lvl="1" indent="-457200" algn="just">
              <a:spcBef>
                <a:spcPct val="25000"/>
              </a:spcBef>
              <a:buClrTx/>
              <a:buSzTx/>
              <a:buBlip>
                <a:blip r:embed="rId4"/>
              </a:buBlip>
            </a:pPr>
            <a:r>
              <a:rPr lang="fr-FR" altLang="fr-FR" sz="2400" dirty="0" smtClean="0">
                <a:solidFill>
                  <a:schemeClr val="bg1"/>
                </a:solidFill>
                <a:latin typeface="Times New Roman" pitchFamily="18" charset="0"/>
              </a:rPr>
              <a:t>Le candidat doit faire le signe OK et donner son nom ou prénom ou numéro, puis regagne le bateau. Aucune manifestation de samba ou syncope ne doit apparaitre.</a:t>
            </a:r>
          </a:p>
        </p:txBody>
      </p:sp>
    </p:spTree>
    <p:extLst>
      <p:ext uri="{BB962C8B-B14F-4D97-AF65-F5344CB8AC3E}">
        <p14:creationId xmlns:p14="http://schemas.microsoft.com/office/powerpoint/2010/main" val="403568783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trips(downRight)">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strips(downRight)">
                                      <p:cBhvr>
                                        <p:cTn id="12" dur="20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strips(downRight)">
                                      <p:cBhvr>
                                        <p:cTn id="17" dur="20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strips(downRight)">
                                      <p:cBhvr>
                                        <p:cTn id="22" dur="20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strips(downRight)">
                                      <p:cBhvr>
                                        <p:cTn id="27" dur="20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2 : la RSE</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2700"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11</a:t>
            </a:fld>
            <a:endParaRPr lang="fr-FR" altLang="fr-FR" sz="1400" b="1" smtClean="0">
              <a:solidFill>
                <a:srgbClr val="FF0000"/>
              </a:solidFill>
              <a:latin typeface="Times New Roman" pitchFamily="18" charset="0"/>
            </a:endParaRPr>
          </a:p>
        </p:txBody>
      </p:sp>
      <p:sp>
        <p:nvSpPr>
          <p:cNvPr id="11" name="Rectangle 4"/>
          <p:cNvSpPr>
            <a:spLocks noChangeArrowheads="1"/>
          </p:cNvSpPr>
          <p:nvPr/>
        </p:nvSpPr>
        <p:spPr bwMode="auto">
          <a:xfrm>
            <a:off x="561306" y="1331913"/>
            <a:ext cx="7991475" cy="460126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400" dirty="0" smtClean="0">
                <a:solidFill>
                  <a:schemeClr val="bg1"/>
                </a:solidFill>
                <a:latin typeface="Times New Roman" pitchFamily="18" charset="0"/>
              </a:rPr>
              <a:t>Le candidat est seul avec un IN qui le suit pendant toute la remontée.</a:t>
            </a:r>
          </a:p>
          <a:p>
            <a:pPr lvl="1" indent="-457200" algn="just">
              <a:spcBef>
                <a:spcPct val="25000"/>
              </a:spcBef>
              <a:buClrTx/>
              <a:buSzTx/>
              <a:buBlip>
                <a:blip r:embed="rId4"/>
              </a:buBlip>
            </a:pPr>
            <a:r>
              <a:rPr lang="fr-FR" altLang="fr-FR" sz="2400" dirty="0" smtClean="0">
                <a:solidFill>
                  <a:schemeClr val="bg1"/>
                </a:solidFill>
                <a:latin typeface="Times New Roman" pitchFamily="18" charset="0"/>
              </a:rPr>
              <a:t>L’IN évalue la prestation.</a:t>
            </a:r>
          </a:p>
          <a:p>
            <a:pPr lvl="1" indent="-457200" algn="just">
              <a:spcBef>
                <a:spcPct val="25000"/>
              </a:spcBef>
              <a:buClrTx/>
              <a:buSzTx/>
              <a:buBlip>
                <a:blip r:embed="rId4"/>
              </a:buBlip>
            </a:pPr>
            <a:r>
              <a:rPr lang="fr-FR" altLang="fr-FR" sz="2400" dirty="0" smtClean="0">
                <a:solidFill>
                  <a:schemeClr val="bg1"/>
                </a:solidFill>
                <a:latin typeface="Times New Roman" pitchFamily="18" charset="0"/>
              </a:rPr>
              <a:t>Les notes sont consolidées en jury</a:t>
            </a:r>
          </a:p>
          <a:p>
            <a:pPr lvl="1" indent="-457200" algn="just">
              <a:spcBef>
                <a:spcPct val="25000"/>
              </a:spcBef>
              <a:buClrTx/>
              <a:buSzTx/>
              <a:buBlip>
                <a:blip r:embed="rId4"/>
              </a:buBlip>
            </a:pPr>
            <a:r>
              <a:rPr lang="fr-FR" altLang="fr-FR" sz="2400" dirty="0" smtClean="0">
                <a:solidFill>
                  <a:schemeClr val="bg1"/>
                </a:solidFill>
                <a:latin typeface="Times New Roman" pitchFamily="18" charset="0"/>
              </a:rPr>
              <a:t>Deux critères essentiels sont évalués :</a:t>
            </a:r>
          </a:p>
          <a:p>
            <a:pPr lvl="2" indent="-457200" algn="just">
              <a:spcBef>
                <a:spcPct val="25000"/>
              </a:spcBef>
              <a:buClrTx/>
              <a:buSzTx/>
              <a:buBlip>
                <a:blip r:embed="rId4"/>
              </a:buBlip>
            </a:pPr>
            <a:r>
              <a:rPr lang="fr-FR" altLang="fr-FR" sz="2000" dirty="0" smtClean="0">
                <a:solidFill>
                  <a:schemeClr val="bg1"/>
                </a:solidFill>
                <a:latin typeface="Times New Roman" pitchFamily="18" charset="0"/>
              </a:rPr>
              <a:t>La durée (de éliminatoire à 5 points)</a:t>
            </a:r>
          </a:p>
          <a:p>
            <a:pPr lvl="2" indent="-457200" algn="just">
              <a:spcBef>
                <a:spcPct val="25000"/>
              </a:spcBef>
              <a:buClrTx/>
              <a:buSzTx/>
              <a:buBlip>
                <a:blip r:embed="rId4"/>
              </a:buBlip>
            </a:pPr>
            <a:r>
              <a:rPr lang="fr-FR" altLang="fr-FR" sz="2000" dirty="0" smtClean="0">
                <a:solidFill>
                  <a:schemeClr val="bg1"/>
                </a:solidFill>
                <a:latin typeface="Times New Roman" pitchFamily="18" charset="0"/>
              </a:rPr>
              <a:t>Le profil (de 0 à 8 points)</a:t>
            </a:r>
          </a:p>
          <a:p>
            <a:pPr lvl="1" indent="-457200" algn="just">
              <a:spcBef>
                <a:spcPct val="25000"/>
              </a:spcBef>
              <a:buClrTx/>
              <a:buSzTx/>
              <a:buBlip>
                <a:blip r:embed="rId4"/>
              </a:buBlip>
            </a:pPr>
            <a:r>
              <a:rPr lang="fr-FR" altLang="fr-FR" sz="2400" dirty="0" smtClean="0">
                <a:solidFill>
                  <a:schemeClr val="bg1"/>
                </a:solidFill>
                <a:latin typeface="Times New Roman" pitchFamily="18" charset="0"/>
              </a:rPr>
              <a:t>Trois critères complémentaires permettent de réguler la note</a:t>
            </a:r>
          </a:p>
          <a:p>
            <a:pPr lvl="2" indent="-457200" algn="just">
              <a:spcBef>
                <a:spcPct val="25000"/>
              </a:spcBef>
              <a:buClrTx/>
              <a:buSzTx/>
              <a:buBlip>
                <a:blip r:embed="rId4"/>
              </a:buBlip>
            </a:pPr>
            <a:r>
              <a:rPr lang="fr-FR" altLang="fr-FR" sz="2000" dirty="0" smtClean="0">
                <a:solidFill>
                  <a:schemeClr val="bg1"/>
                </a:solidFill>
                <a:latin typeface="Times New Roman" pitchFamily="18" charset="0"/>
              </a:rPr>
              <a:t>Enlever son détendeur avant de partir (1 point)</a:t>
            </a:r>
          </a:p>
          <a:p>
            <a:pPr lvl="2" indent="-457200" algn="just">
              <a:spcBef>
                <a:spcPct val="25000"/>
              </a:spcBef>
              <a:buClrTx/>
              <a:buSzTx/>
              <a:buBlip>
                <a:blip r:embed="rId4"/>
              </a:buBlip>
            </a:pPr>
            <a:r>
              <a:rPr lang="fr-FR" altLang="fr-FR" sz="2000" dirty="0" smtClean="0">
                <a:solidFill>
                  <a:schemeClr val="bg1"/>
                </a:solidFill>
                <a:latin typeface="Times New Roman" pitchFamily="18" charset="0"/>
              </a:rPr>
              <a:t>Expirer avant de partir (0 à 2 points)</a:t>
            </a:r>
          </a:p>
          <a:p>
            <a:pPr lvl="2" indent="-457200" algn="just">
              <a:spcBef>
                <a:spcPct val="25000"/>
              </a:spcBef>
              <a:buClrTx/>
              <a:buSzTx/>
              <a:buBlip>
                <a:blip r:embed="rId4"/>
              </a:buBlip>
            </a:pPr>
            <a:r>
              <a:rPr lang="fr-FR" altLang="fr-FR" sz="2000" dirty="0" smtClean="0">
                <a:solidFill>
                  <a:schemeClr val="bg1"/>
                </a:solidFill>
                <a:latin typeface="Times New Roman" pitchFamily="18" charset="0"/>
              </a:rPr>
              <a:t>Tour d’horizon (profondeur, stabilisé, détendeur) (0 à 4 points)</a:t>
            </a:r>
          </a:p>
        </p:txBody>
      </p:sp>
    </p:spTree>
    <p:extLst>
      <p:ext uri="{BB962C8B-B14F-4D97-AF65-F5344CB8AC3E}">
        <p14:creationId xmlns:p14="http://schemas.microsoft.com/office/powerpoint/2010/main" val="415603163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trips(downRight)">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strips(downRight)">
                                      <p:cBhvr>
                                        <p:cTn id="12" dur="20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strips(downRight)">
                                      <p:cBhvr>
                                        <p:cTn id="17" dur="20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strips(downRight)">
                                      <p:cBhvr>
                                        <p:cTn id="22" dur="20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strips(downRight)">
                                      <p:cBhvr>
                                        <p:cTn id="27" dur="20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strips(downRight)">
                                      <p:cBhvr>
                                        <p:cTn id="32" dur="200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strips(downRight)">
                                      <p:cBhvr>
                                        <p:cTn id="37" dur="2000"/>
                                        <p:tgtEl>
                                          <p:spTgt spid="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Effect transition="in" filter="strips(downRight)">
                                      <p:cBhvr>
                                        <p:cTn id="42" dur="2000"/>
                                        <p:tgtEl>
                                          <p:spTgt spid="1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11">
                                            <p:txEl>
                                              <p:pRg st="8" end="8"/>
                                            </p:txEl>
                                          </p:spTgt>
                                        </p:tgtEl>
                                        <p:attrNameLst>
                                          <p:attrName>style.visibility</p:attrName>
                                        </p:attrNameLst>
                                      </p:cBhvr>
                                      <p:to>
                                        <p:strVal val="visible"/>
                                      </p:to>
                                    </p:set>
                                    <p:animEffect transition="in" filter="strips(downRight)">
                                      <p:cBhvr>
                                        <p:cTn id="47" dur="2000"/>
                                        <p:tgtEl>
                                          <p:spTgt spid="1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grpId="0" nodeType="clickEffect">
                                  <p:stCondLst>
                                    <p:cond delay="0"/>
                                  </p:stCondLst>
                                  <p:childTnLst>
                                    <p:set>
                                      <p:cBhvr>
                                        <p:cTn id="51" dur="1" fill="hold">
                                          <p:stCondLst>
                                            <p:cond delay="0"/>
                                          </p:stCondLst>
                                        </p:cTn>
                                        <p:tgtEl>
                                          <p:spTgt spid="11">
                                            <p:txEl>
                                              <p:pRg st="9" end="9"/>
                                            </p:txEl>
                                          </p:spTgt>
                                        </p:tgtEl>
                                        <p:attrNameLst>
                                          <p:attrName>style.visibility</p:attrName>
                                        </p:attrNameLst>
                                      </p:cBhvr>
                                      <p:to>
                                        <p:strVal val="visible"/>
                                      </p:to>
                                    </p:set>
                                    <p:animEffect transition="in" filter="strips(downRight)">
                                      <p:cBhvr>
                                        <p:cTn id="52" dur="2000"/>
                                        <p:tgtEl>
                                          <p:spTgt spid="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2 : la RSE</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2700"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12</a:t>
            </a:fld>
            <a:endParaRPr lang="fr-FR" altLang="fr-FR" sz="1400" b="1" smtClean="0">
              <a:solidFill>
                <a:srgbClr val="FF0000"/>
              </a:solidFill>
              <a:latin typeface="Times New Roman" pitchFamily="18" charset="0"/>
            </a:endParaRPr>
          </a:p>
        </p:txBody>
      </p:sp>
      <p:sp>
        <p:nvSpPr>
          <p:cNvPr id="11" name="Rectangle 4"/>
          <p:cNvSpPr>
            <a:spLocks noChangeArrowheads="1"/>
          </p:cNvSpPr>
          <p:nvPr/>
        </p:nvSpPr>
        <p:spPr bwMode="auto">
          <a:xfrm>
            <a:off x="561306" y="1331913"/>
            <a:ext cx="7991475"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000" dirty="0" smtClean="0">
                <a:solidFill>
                  <a:schemeClr val="bg1"/>
                </a:solidFill>
                <a:latin typeface="Times New Roman" pitchFamily="18" charset="0"/>
              </a:rPr>
              <a:t>Durée de la remontée</a:t>
            </a:r>
          </a:p>
        </p:txBody>
      </p:sp>
      <p:graphicFrame>
        <p:nvGraphicFramePr>
          <p:cNvPr id="8" name="Tableau 7"/>
          <p:cNvGraphicFramePr>
            <a:graphicFrameLocks noGrp="1"/>
          </p:cNvGraphicFramePr>
          <p:nvPr>
            <p:extLst>
              <p:ext uri="{D42A27DB-BD31-4B8C-83A1-F6EECF244321}">
                <p14:modId xmlns:p14="http://schemas.microsoft.com/office/powerpoint/2010/main" val="2489797363"/>
              </p:ext>
            </p:extLst>
          </p:nvPr>
        </p:nvGraphicFramePr>
        <p:xfrm>
          <a:off x="668239" y="1757023"/>
          <a:ext cx="4320480" cy="1815993"/>
        </p:xfrm>
        <a:graphic>
          <a:graphicData uri="http://schemas.openxmlformats.org/drawingml/2006/table">
            <a:tbl>
              <a:tblPr firstRow="1" bandRow="1">
                <a:tableStyleId>{5C22544A-7EE6-4342-B048-85BDC9FD1C3A}</a:tableStyleId>
              </a:tblPr>
              <a:tblGrid>
                <a:gridCol w="2088232"/>
                <a:gridCol w="2232248"/>
              </a:tblGrid>
              <a:tr h="383951">
                <a:tc>
                  <a:txBody>
                    <a:bodyPr/>
                    <a:lstStyle/>
                    <a:p>
                      <a:pPr marL="0" algn="l" defTabSz="914400" rtl="0" eaLnBrk="1" latinLnBrk="0" hangingPunct="1"/>
                      <a:r>
                        <a:rPr lang="fr-FR" sz="1800" b="1" kern="1200" dirty="0" smtClean="0">
                          <a:solidFill>
                            <a:schemeClr val="lt1"/>
                          </a:solidFill>
                          <a:latin typeface="+mn-lt"/>
                          <a:ea typeface="+mn-ea"/>
                          <a:cs typeface="+mn-cs"/>
                        </a:rPr>
                        <a:t>&lt; 1’00</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dirty="0" smtClean="0">
                          <a:solidFill>
                            <a:srgbClr val="FF0000"/>
                          </a:solidFill>
                        </a:rPr>
                        <a:t>Eliminatoire</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algn="l" defTabSz="914400" rtl="0" eaLnBrk="1" latinLnBrk="0" hangingPunct="1"/>
                      <a:r>
                        <a:rPr lang="fr-FR" sz="1800" b="1" kern="1200" dirty="0" smtClean="0">
                          <a:solidFill>
                            <a:schemeClr val="lt1"/>
                          </a:solidFill>
                          <a:latin typeface="+mn-lt"/>
                          <a:ea typeface="+mn-ea"/>
                          <a:cs typeface="+mn-cs"/>
                        </a:rPr>
                        <a:t>1’00 à 1’10</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chemeClr val="lt1"/>
                          </a:solidFill>
                          <a:latin typeface="+mn-lt"/>
                          <a:ea typeface="+mn-ea"/>
                          <a:cs typeface="+mn-cs"/>
                        </a:rPr>
                        <a:t>0</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algn="l" defTabSz="914400" rtl="0" eaLnBrk="1" latinLnBrk="0" hangingPunct="1"/>
                      <a:r>
                        <a:rPr lang="fr-FR" sz="1800" b="1" kern="1200" dirty="0" smtClean="0">
                          <a:solidFill>
                            <a:schemeClr val="lt1"/>
                          </a:solidFill>
                          <a:latin typeface="+mn-lt"/>
                          <a:ea typeface="+mn-ea"/>
                          <a:cs typeface="+mn-cs"/>
                        </a:rPr>
                        <a:t>1’11 à 2’00</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chemeClr val="lt1"/>
                          </a:solidFill>
                          <a:latin typeface="+mn-lt"/>
                          <a:ea typeface="+mn-ea"/>
                          <a:cs typeface="+mn-cs"/>
                        </a:rPr>
                        <a:t>0,1 pt par s &gt; 1’10</a:t>
                      </a:r>
                    </a:p>
                    <a:p>
                      <a:pPr marL="0" algn="l" defTabSz="914400" rtl="0" eaLnBrk="1" latinLnBrk="0" hangingPunct="1"/>
                      <a:r>
                        <a:rPr lang="fr-FR" sz="1800" b="1" kern="1200" dirty="0" smtClean="0">
                          <a:solidFill>
                            <a:schemeClr val="lt1"/>
                          </a:solidFill>
                          <a:latin typeface="+mn-lt"/>
                          <a:ea typeface="+mn-ea"/>
                          <a:cs typeface="+mn-cs"/>
                        </a:rPr>
                        <a:t>Soit 5 points max</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1122">
                <a:tc>
                  <a:txBody>
                    <a:bodyPr/>
                    <a:lstStyle/>
                    <a:p>
                      <a:pPr marL="0" algn="l" defTabSz="914400" rtl="0" eaLnBrk="1" latinLnBrk="0" hangingPunct="1"/>
                      <a:r>
                        <a:rPr lang="fr-FR" sz="1800" b="1" kern="1200" dirty="0" smtClean="0">
                          <a:solidFill>
                            <a:schemeClr val="lt1"/>
                          </a:solidFill>
                          <a:latin typeface="+mn-lt"/>
                          <a:ea typeface="+mn-ea"/>
                          <a:cs typeface="+mn-cs"/>
                        </a:rPr>
                        <a:t>Au-delà de 2’00</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chemeClr val="lt1"/>
                          </a:solidFill>
                          <a:latin typeface="+mn-lt"/>
                          <a:ea typeface="+mn-ea"/>
                          <a:cs typeface="+mn-cs"/>
                        </a:rPr>
                        <a:t>Danger</a:t>
                      </a:r>
                      <a:r>
                        <a:rPr lang="fr-FR" sz="1800" b="1" kern="1200" baseline="0" dirty="0" smtClean="0">
                          <a:solidFill>
                            <a:schemeClr val="lt1"/>
                          </a:solidFill>
                          <a:latin typeface="+mn-lt"/>
                          <a:ea typeface="+mn-ea"/>
                          <a:cs typeface="+mn-cs"/>
                        </a:rPr>
                        <a:t> !</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9" name="Rectangle 4"/>
          <p:cNvSpPr>
            <a:spLocks noChangeArrowheads="1"/>
          </p:cNvSpPr>
          <p:nvPr/>
        </p:nvSpPr>
        <p:spPr bwMode="auto">
          <a:xfrm>
            <a:off x="489298" y="3573016"/>
            <a:ext cx="7991475"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000" dirty="0" smtClean="0">
                <a:solidFill>
                  <a:schemeClr val="bg1"/>
                </a:solidFill>
                <a:latin typeface="Times New Roman" pitchFamily="18" charset="0"/>
              </a:rPr>
              <a:t>Profil de la RSE</a:t>
            </a:r>
          </a:p>
        </p:txBody>
      </p:sp>
      <p:graphicFrame>
        <p:nvGraphicFramePr>
          <p:cNvPr id="10" name="Tableau 9"/>
          <p:cNvGraphicFramePr>
            <a:graphicFrameLocks noGrp="1"/>
          </p:cNvGraphicFramePr>
          <p:nvPr>
            <p:extLst>
              <p:ext uri="{D42A27DB-BD31-4B8C-83A1-F6EECF244321}">
                <p14:modId xmlns:p14="http://schemas.microsoft.com/office/powerpoint/2010/main" val="2990184850"/>
              </p:ext>
            </p:extLst>
          </p:nvPr>
        </p:nvGraphicFramePr>
        <p:xfrm>
          <a:off x="600412" y="3973126"/>
          <a:ext cx="7896139" cy="2291080"/>
        </p:xfrm>
        <a:graphic>
          <a:graphicData uri="http://schemas.openxmlformats.org/drawingml/2006/table">
            <a:tbl>
              <a:tblPr firstRow="1" bandRow="1">
                <a:tableStyleId>{5C22544A-7EE6-4342-B048-85BDC9FD1C3A}</a:tableStyleId>
              </a:tblPr>
              <a:tblGrid>
                <a:gridCol w="828787"/>
                <a:gridCol w="5723941"/>
                <a:gridCol w="1343411"/>
              </a:tblGrid>
              <a:tr h="357036">
                <a:tc>
                  <a:txBody>
                    <a:bodyPr/>
                    <a:lstStyle/>
                    <a:p>
                      <a:endParaRPr lang="fr-F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chemeClr val="lt1"/>
                          </a:solidFill>
                          <a:latin typeface="+mn-lt"/>
                          <a:ea typeface="+mn-ea"/>
                          <a:cs typeface="+mn-cs"/>
                        </a:rPr>
                        <a:t>Vitesse</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dirty="0" smtClean="0"/>
                        <a:t>Note</a:t>
                      </a:r>
                      <a:endParaRPr lang="fr-FR"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algn="l" defTabSz="914400" rtl="0" eaLnBrk="1" latinLnBrk="0" hangingPunct="1"/>
                      <a:r>
                        <a:rPr lang="fr-FR" sz="1800" b="1" kern="1200" dirty="0" smtClean="0">
                          <a:solidFill>
                            <a:schemeClr val="lt1"/>
                          </a:solidFill>
                          <a:latin typeface="+mn-lt"/>
                          <a:ea typeface="+mn-ea"/>
                          <a:cs typeface="+mn-cs"/>
                        </a:rPr>
                        <a:t>N° 1</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chemeClr val="lt1"/>
                          </a:solidFill>
                          <a:latin typeface="+mn-lt"/>
                          <a:ea typeface="+mn-ea"/>
                          <a:cs typeface="+mn-cs"/>
                        </a:rPr>
                        <a:t>Rapide de 30 à 20 puis contrôlée ou linéaire lente, et 1’20 au moins</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chemeClr val="lt1"/>
                          </a:solidFill>
                          <a:latin typeface="+mn-lt"/>
                          <a:ea typeface="+mn-ea"/>
                          <a:cs typeface="+mn-cs"/>
                        </a:rPr>
                        <a:t>4 à 8 pts</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algn="l" defTabSz="914400" rtl="0" eaLnBrk="1" latinLnBrk="0" hangingPunct="1"/>
                      <a:r>
                        <a:rPr lang="fr-FR" sz="1800" b="1" kern="1200" dirty="0" smtClean="0">
                          <a:solidFill>
                            <a:schemeClr val="lt1"/>
                          </a:solidFill>
                          <a:latin typeface="+mn-lt"/>
                          <a:ea typeface="+mn-ea"/>
                          <a:cs typeface="+mn-cs"/>
                        </a:rPr>
                        <a:t>N°</a:t>
                      </a:r>
                      <a:r>
                        <a:rPr lang="fr-FR" sz="1800" b="1" kern="1200" baseline="0" dirty="0" smtClean="0">
                          <a:solidFill>
                            <a:schemeClr val="lt1"/>
                          </a:solidFill>
                          <a:latin typeface="+mn-lt"/>
                          <a:ea typeface="+mn-ea"/>
                          <a:cs typeface="+mn-cs"/>
                        </a:rPr>
                        <a:t> 2</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chemeClr val="lt1"/>
                          </a:solidFill>
                          <a:latin typeface="+mn-lt"/>
                          <a:ea typeface="+mn-ea"/>
                          <a:cs typeface="+mn-cs"/>
                        </a:rPr>
                        <a:t>Très rapide à rapide ou linéaire rapide ou rapide au-delà des 20 m</a:t>
                      </a:r>
                      <a:r>
                        <a:rPr lang="fr-FR" sz="1800" b="1" kern="1200" baseline="0" dirty="0" smtClean="0">
                          <a:solidFill>
                            <a:schemeClr val="lt1"/>
                          </a:solidFill>
                          <a:latin typeface="+mn-lt"/>
                          <a:ea typeface="+mn-ea"/>
                          <a:cs typeface="+mn-cs"/>
                        </a:rPr>
                        <a:t> puis très lente sur les derniers mètres</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chemeClr val="lt1"/>
                          </a:solidFill>
                          <a:latin typeface="+mn-lt"/>
                          <a:ea typeface="+mn-ea"/>
                          <a:cs typeface="+mn-cs"/>
                        </a:rPr>
                        <a:t>2 à 5 pts</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algn="l" defTabSz="914400" rtl="0" eaLnBrk="1" latinLnBrk="0" hangingPunct="1"/>
                      <a:r>
                        <a:rPr lang="fr-FR" sz="1800" b="1" kern="1200" dirty="0" smtClean="0">
                          <a:solidFill>
                            <a:schemeClr val="lt1"/>
                          </a:solidFill>
                          <a:latin typeface="+mn-lt"/>
                          <a:ea typeface="+mn-ea"/>
                          <a:cs typeface="+mn-cs"/>
                        </a:rPr>
                        <a:t>N° 3</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chemeClr val="lt1"/>
                          </a:solidFill>
                          <a:latin typeface="+mn-lt"/>
                          <a:ea typeface="+mn-ea"/>
                          <a:cs typeface="+mn-cs"/>
                        </a:rPr>
                        <a:t>Lent vers rapide</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chemeClr val="lt1"/>
                          </a:solidFill>
                          <a:latin typeface="+mn-lt"/>
                          <a:ea typeface="+mn-ea"/>
                          <a:cs typeface="+mn-cs"/>
                        </a:rPr>
                        <a:t>0 à 2 pts</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77022671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trips(downRight)">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2000" fill="hold"/>
                                        <p:tgtEl>
                                          <p:spTgt spid="8"/>
                                        </p:tgtEl>
                                        <p:attrNameLst>
                                          <p:attrName>ppt_w</p:attrName>
                                        </p:attrNameLst>
                                      </p:cBhvr>
                                      <p:tavLst>
                                        <p:tav tm="0">
                                          <p:val>
                                            <p:fltVal val="0"/>
                                          </p:val>
                                        </p:tav>
                                        <p:tav tm="100000">
                                          <p:val>
                                            <p:strVal val="#ppt_w"/>
                                          </p:val>
                                        </p:tav>
                                      </p:tavLst>
                                    </p:anim>
                                    <p:anim calcmode="lin" valueType="num">
                                      <p:cBhvr>
                                        <p:cTn id="13" dur="2000" fill="hold"/>
                                        <p:tgtEl>
                                          <p:spTgt spid="8"/>
                                        </p:tgtEl>
                                        <p:attrNameLst>
                                          <p:attrName>ppt_h</p:attrName>
                                        </p:attrNameLst>
                                      </p:cBhvr>
                                      <p:tavLst>
                                        <p:tav tm="0">
                                          <p:val>
                                            <p:fltVal val="0"/>
                                          </p:val>
                                        </p:tav>
                                        <p:tav tm="100000">
                                          <p:val>
                                            <p:strVal val="#ppt_h"/>
                                          </p:val>
                                        </p:tav>
                                      </p:tavLst>
                                    </p:anim>
                                    <p:animEffect transition="in" filter="fade">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strips(downRight)">
                                      <p:cBhvr>
                                        <p:cTn id="19" dur="2000"/>
                                        <p:tgtEl>
                                          <p:spTgt spid="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2000" fill="hold"/>
                                        <p:tgtEl>
                                          <p:spTgt spid="10"/>
                                        </p:tgtEl>
                                        <p:attrNameLst>
                                          <p:attrName>ppt_w</p:attrName>
                                        </p:attrNameLst>
                                      </p:cBhvr>
                                      <p:tavLst>
                                        <p:tav tm="0">
                                          <p:val>
                                            <p:fltVal val="0"/>
                                          </p:val>
                                        </p:tav>
                                        <p:tav tm="100000">
                                          <p:val>
                                            <p:strVal val="#ppt_w"/>
                                          </p:val>
                                        </p:tav>
                                      </p:tavLst>
                                    </p:anim>
                                    <p:anim calcmode="lin" valueType="num">
                                      <p:cBhvr>
                                        <p:cTn id="25" dur="2000" fill="hold"/>
                                        <p:tgtEl>
                                          <p:spTgt spid="10"/>
                                        </p:tgtEl>
                                        <p:attrNameLst>
                                          <p:attrName>ppt_h</p:attrName>
                                        </p:attrNameLst>
                                      </p:cBhvr>
                                      <p:tavLst>
                                        <p:tav tm="0">
                                          <p:val>
                                            <p:fltVal val="0"/>
                                          </p:val>
                                        </p:tav>
                                        <p:tav tm="100000">
                                          <p:val>
                                            <p:strVal val="#ppt_h"/>
                                          </p:val>
                                        </p:tav>
                                      </p:tavLst>
                                    </p:anim>
                                    <p:animEffect transition="in" filter="fade">
                                      <p:cBhvr>
                                        <p:cTn id="26"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aphique 8"/>
          <p:cNvGraphicFramePr>
            <a:graphicFrameLocks/>
          </p:cNvGraphicFramePr>
          <p:nvPr>
            <p:extLst>
              <p:ext uri="{D42A27DB-BD31-4B8C-83A1-F6EECF244321}">
                <p14:modId xmlns:p14="http://schemas.microsoft.com/office/powerpoint/2010/main" val="1875216880"/>
              </p:ext>
            </p:extLst>
          </p:nvPr>
        </p:nvGraphicFramePr>
        <p:xfrm>
          <a:off x="-86766" y="-41676"/>
          <a:ext cx="9810750" cy="6934200"/>
        </p:xfrm>
        <a:graphic>
          <a:graphicData uri="http://schemas.openxmlformats.org/drawingml/2006/chart">
            <c:chart xmlns:c="http://schemas.openxmlformats.org/drawingml/2006/chart" xmlns:r="http://schemas.openxmlformats.org/officeDocument/2006/relationships" r:id="rId3"/>
          </a:graphicData>
        </a:graphic>
      </p:graphicFrame>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a:t>
            </a:r>
            <a:r>
              <a:rPr lang="fr-FR" altLang="fr-FR" sz="3200" b="1" dirty="0" smtClean="0">
                <a:solidFill>
                  <a:srgbClr val="FFFF00"/>
                </a:solidFill>
              </a:rPr>
              <a:t>2 : </a:t>
            </a:r>
            <a:r>
              <a:rPr lang="fr-FR" altLang="fr-FR" sz="3200" b="1" dirty="0" smtClean="0">
                <a:solidFill>
                  <a:srgbClr val="FFFF00"/>
                </a:solidFill>
              </a:rPr>
              <a:t>la RSE</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2700"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13</a:t>
            </a:fld>
            <a:endParaRPr lang="fr-FR" altLang="fr-FR" sz="1400" b="1" smtClean="0">
              <a:solidFill>
                <a:srgbClr val="FF0000"/>
              </a:solidFill>
              <a:latin typeface="Times New Roman" pitchFamily="18" charset="0"/>
            </a:endParaRPr>
          </a:p>
        </p:txBody>
      </p:sp>
      <p:pic>
        <p:nvPicPr>
          <p:cNvPr id="2" name="Image 1">
            <a:hlinkClick r:id="rId5" action="ppaction://hlinkfile" tooltip="Une RSE en 1'30 ... mais pas la plus belle"/>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554952" y="1772816"/>
            <a:ext cx="1395583" cy="2016224"/>
          </a:xfrm>
          <a:prstGeom prst="rect">
            <a:avLst/>
          </a:prstGeom>
        </p:spPr>
      </p:pic>
      <p:cxnSp>
        <p:nvCxnSpPr>
          <p:cNvPr id="4" name="Connecteur droit 3"/>
          <p:cNvCxnSpPr/>
          <p:nvPr/>
        </p:nvCxnSpPr>
        <p:spPr>
          <a:xfrm>
            <a:off x="5673874" y="1916832"/>
            <a:ext cx="0" cy="25922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059922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2 : les épreuves à 50</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2700"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14</a:t>
            </a:fld>
            <a:endParaRPr lang="fr-FR" altLang="fr-FR" sz="1400" b="1"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457048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3600" dirty="0" smtClean="0">
                <a:solidFill>
                  <a:schemeClr val="bg1"/>
                </a:solidFill>
                <a:latin typeface="Times New Roman" pitchFamily="18" charset="0"/>
              </a:rPr>
              <a:t>Trois épreuves :</a:t>
            </a:r>
          </a:p>
          <a:p>
            <a:pPr lvl="2" indent="-457200" algn="just">
              <a:spcBef>
                <a:spcPct val="25000"/>
              </a:spcBef>
              <a:buClrTx/>
              <a:buSzTx/>
              <a:buBlip>
                <a:blip r:embed="rId4"/>
              </a:buBlip>
            </a:pPr>
            <a:r>
              <a:rPr lang="fr-FR" altLang="fr-FR" sz="2800" dirty="0" smtClean="0">
                <a:solidFill>
                  <a:schemeClr val="bg1"/>
                </a:solidFill>
                <a:latin typeface="Times New Roman" pitchFamily="18" charset="0"/>
              </a:rPr>
              <a:t>Descente et stabilisation dans le bleu </a:t>
            </a:r>
          </a:p>
          <a:p>
            <a:pPr lvl="2" indent="-457200" algn="just">
              <a:spcBef>
                <a:spcPct val="25000"/>
              </a:spcBef>
              <a:buClrTx/>
              <a:buSzTx/>
              <a:buBlip>
                <a:blip r:embed="rId4"/>
              </a:buBlip>
            </a:pPr>
            <a:r>
              <a:rPr lang="fr-FR" altLang="fr-FR" sz="2800" dirty="0" smtClean="0">
                <a:solidFill>
                  <a:schemeClr val="bg1"/>
                </a:solidFill>
                <a:latin typeface="Times New Roman" pitchFamily="18" charset="0"/>
              </a:rPr>
              <a:t> acte  d’enseignement à 50 m.</a:t>
            </a:r>
          </a:p>
          <a:p>
            <a:pPr lvl="2" indent="-457200" algn="just">
              <a:spcBef>
                <a:spcPct val="25000"/>
              </a:spcBef>
              <a:buClrTx/>
              <a:buSzTx/>
              <a:buBlip>
                <a:blip r:embed="rId4"/>
              </a:buBlip>
            </a:pPr>
            <a:r>
              <a:rPr lang="fr-FR" altLang="fr-FR" sz="2800" dirty="0" smtClean="0">
                <a:solidFill>
                  <a:schemeClr val="bg1"/>
                </a:solidFill>
                <a:latin typeface="Times New Roman" pitchFamily="18" charset="0"/>
              </a:rPr>
              <a:t>Epreuve technique à 50 m.</a:t>
            </a:r>
          </a:p>
          <a:p>
            <a:pPr lvl="1" indent="-457200" algn="just">
              <a:spcBef>
                <a:spcPct val="25000"/>
              </a:spcBef>
              <a:buClrTx/>
              <a:buSzTx/>
              <a:buBlip>
                <a:blip r:embed="rId4"/>
              </a:buBlip>
            </a:pPr>
            <a:r>
              <a:rPr lang="fr-FR" altLang="fr-FR" sz="3600" dirty="0" smtClean="0">
                <a:solidFill>
                  <a:schemeClr val="bg1"/>
                </a:solidFill>
                <a:latin typeface="Times New Roman" pitchFamily="18" charset="0"/>
              </a:rPr>
              <a:t>Descente </a:t>
            </a:r>
            <a:r>
              <a:rPr lang="fr-FR" altLang="fr-FR" sz="3600" dirty="0">
                <a:solidFill>
                  <a:schemeClr val="bg1"/>
                </a:solidFill>
                <a:latin typeface="Times New Roman" pitchFamily="18" charset="0"/>
              </a:rPr>
              <a:t>et  </a:t>
            </a:r>
            <a:r>
              <a:rPr lang="fr-FR" altLang="fr-FR" sz="3600" dirty="0" smtClean="0">
                <a:solidFill>
                  <a:schemeClr val="bg1"/>
                </a:solidFill>
                <a:latin typeface="Times New Roman" pitchFamily="18" charset="0"/>
              </a:rPr>
              <a:t>stabilisation.</a:t>
            </a:r>
          </a:p>
          <a:p>
            <a:pPr lvl="2" indent="-457200" algn="just">
              <a:spcBef>
                <a:spcPct val="25000"/>
              </a:spcBef>
              <a:buClrTx/>
              <a:buSzTx/>
              <a:buBlip>
                <a:blip r:embed="rId4"/>
              </a:buBlip>
            </a:pPr>
            <a:r>
              <a:rPr lang="fr-FR" altLang="fr-FR" sz="2800" dirty="0" smtClean="0">
                <a:solidFill>
                  <a:schemeClr val="bg1"/>
                </a:solidFill>
                <a:latin typeface="Times New Roman" pitchFamily="18" charset="0"/>
              </a:rPr>
              <a:t>Jury non pris en charge pour la descente</a:t>
            </a:r>
          </a:p>
          <a:p>
            <a:pPr lvl="2" indent="-457200" algn="just">
              <a:spcBef>
                <a:spcPct val="25000"/>
              </a:spcBef>
              <a:buClrTx/>
              <a:buSzTx/>
              <a:buBlip>
                <a:blip r:embed="rId4"/>
              </a:buBlip>
            </a:pPr>
            <a:r>
              <a:rPr lang="fr-FR" altLang="fr-FR" sz="2800" dirty="0" smtClean="0">
                <a:solidFill>
                  <a:schemeClr val="bg1"/>
                </a:solidFill>
                <a:latin typeface="Times New Roman" pitchFamily="18" charset="0"/>
              </a:rPr>
              <a:t>Démonstration technique de 3 à 50 m</a:t>
            </a:r>
          </a:p>
          <a:p>
            <a:pPr lvl="2" indent="-457200" algn="just">
              <a:spcBef>
                <a:spcPct val="25000"/>
              </a:spcBef>
              <a:buClrTx/>
              <a:buSzTx/>
              <a:buBlip>
                <a:blip r:embed="rId4"/>
              </a:buBlip>
            </a:pPr>
            <a:r>
              <a:rPr lang="fr-FR" altLang="fr-FR" sz="2800" dirty="0" smtClean="0">
                <a:solidFill>
                  <a:schemeClr val="bg1"/>
                </a:solidFill>
                <a:latin typeface="Times New Roman" pitchFamily="18" charset="0"/>
              </a:rPr>
              <a:t>Stabilisation (+VDM)</a:t>
            </a:r>
            <a:endParaRPr lang="fr-FR" altLang="fr-FR" sz="2800" dirty="0">
              <a:solidFill>
                <a:schemeClr val="bg1"/>
              </a:solidFill>
              <a:latin typeface="Times New Roman" pitchFamily="18" charset="0"/>
            </a:endParaRPr>
          </a:p>
        </p:txBody>
      </p:sp>
    </p:spTree>
    <p:extLst>
      <p:ext uri="{BB962C8B-B14F-4D97-AF65-F5344CB8AC3E}">
        <p14:creationId xmlns:p14="http://schemas.microsoft.com/office/powerpoint/2010/main" val="142114061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Right)">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strips(downRight)">
                                      <p:cBhvr>
                                        <p:cTn id="17" dur="2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strips(downRight)">
                                      <p:cBhvr>
                                        <p:cTn id="22" dur="20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strips(downRight)">
                                      <p:cBhvr>
                                        <p:cTn id="27" dur="2000"/>
                                        <p:tgtEl>
                                          <p:spTgt spid="8">
                                            <p:txEl>
                                              <p:pRg st="4" end="4"/>
                                            </p:txEl>
                                          </p:spTgt>
                                        </p:tgtEl>
                                      </p:cBhvr>
                                    </p:animEffect>
                                  </p:childTnLst>
                                </p:cTn>
                              </p:par>
                              <p:par>
                                <p:cTn id="28" presetID="18" presetClass="entr" presetSubtype="6" fill="hold" grpId="0" nodeType="withEffect">
                                  <p:stCondLst>
                                    <p:cond delay="0"/>
                                  </p:stCondLst>
                                  <p:childTnLst>
                                    <p:set>
                                      <p:cBhvr>
                                        <p:cTn id="29" dur="1" fill="hold">
                                          <p:stCondLst>
                                            <p:cond delay="0"/>
                                          </p:stCondLst>
                                        </p:cTn>
                                        <p:tgtEl>
                                          <p:spTgt spid="8">
                                            <p:txEl>
                                              <p:pRg st="5" end="5"/>
                                            </p:txEl>
                                          </p:spTgt>
                                        </p:tgtEl>
                                        <p:attrNameLst>
                                          <p:attrName>style.visibility</p:attrName>
                                        </p:attrNameLst>
                                      </p:cBhvr>
                                      <p:to>
                                        <p:strVal val="visible"/>
                                      </p:to>
                                    </p:set>
                                    <p:animEffect transition="in" filter="strips(downRight)">
                                      <p:cBhvr>
                                        <p:cTn id="30" dur="2000"/>
                                        <p:tgtEl>
                                          <p:spTgt spid="8">
                                            <p:txEl>
                                              <p:pRg st="5" end="5"/>
                                            </p:txEl>
                                          </p:spTgt>
                                        </p:tgtEl>
                                      </p:cBhvr>
                                    </p:animEffect>
                                  </p:childTnLst>
                                </p:cTn>
                              </p:par>
                              <p:par>
                                <p:cTn id="31" presetID="18" presetClass="entr" presetSubtype="6" fill="hold" grpId="0" nodeType="withEffect">
                                  <p:stCondLst>
                                    <p:cond delay="0"/>
                                  </p:stCondLst>
                                  <p:childTnLst>
                                    <p:set>
                                      <p:cBhvr>
                                        <p:cTn id="32" dur="1" fill="hold">
                                          <p:stCondLst>
                                            <p:cond delay="0"/>
                                          </p:stCondLst>
                                        </p:cTn>
                                        <p:tgtEl>
                                          <p:spTgt spid="8">
                                            <p:txEl>
                                              <p:pRg st="6" end="6"/>
                                            </p:txEl>
                                          </p:spTgt>
                                        </p:tgtEl>
                                        <p:attrNameLst>
                                          <p:attrName>style.visibility</p:attrName>
                                        </p:attrNameLst>
                                      </p:cBhvr>
                                      <p:to>
                                        <p:strVal val="visible"/>
                                      </p:to>
                                    </p:set>
                                    <p:animEffect transition="in" filter="strips(downRight)">
                                      <p:cBhvr>
                                        <p:cTn id="33" dur="2000"/>
                                        <p:tgtEl>
                                          <p:spTgt spid="8">
                                            <p:txEl>
                                              <p:pRg st="6" end="6"/>
                                            </p:txEl>
                                          </p:spTgt>
                                        </p:tgtEl>
                                      </p:cBhvr>
                                    </p:animEffect>
                                  </p:childTnLst>
                                </p:cTn>
                              </p:par>
                              <p:par>
                                <p:cTn id="34" presetID="18" presetClass="entr" presetSubtype="6" fill="hold" grpId="0" nodeType="withEffect">
                                  <p:stCondLst>
                                    <p:cond delay="0"/>
                                  </p:stCondLst>
                                  <p:childTnLst>
                                    <p:set>
                                      <p:cBhvr>
                                        <p:cTn id="35" dur="1" fill="hold">
                                          <p:stCondLst>
                                            <p:cond delay="0"/>
                                          </p:stCondLst>
                                        </p:cTn>
                                        <p:tgtEl>
                                          <p:spTgt spid="8">
                                            <p:txEl>
                                              <p:pRg st="7" end="7"/>
                                            </p:txEl>
                                          </p:spTgt>
                                        </p:tgtEl>
                                        <p:attrNameLst>
                                          <p:attrName>style.visibility</p:attrName>
                                        </p:attrNameLst>
                                      </p:cBhvr>
                                      <p:to>
                                        <p:strVal val="visible"/>
                                      </p:to>
                                    </p:set>
                                    <p:animEffect transition="in" filter="strips(downRight)">
                                      <p:cBhvr>
                                        <p:cTn id="36" dur="20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2 : les épreuves à 50</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2700"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15</a:t>
            </a:fld>
            <a:endParaRPr lang="fr-FR" altLang="fr-FR" sz="1400" b="1"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454739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400" dirty="0" smtClean="0">
                <a:solidFill>
                  <a:schemeClr val="bg1"/>
                </a:solidFill>
                <a:latin typeface="Times New Roman" pitchFamily="18" charset="0"/>
              </a:rPr>
              <a:t>Acte  </a:t>
            </a:r>
            <a:r>
              <a:rPr lang="fr-FR" altLang="fr-FR" sz="2400" dirty="0">
                <a:solidFill>
                  <a:schemeClr val="bg1"/>
                </a:solidFill>
                <a:latin typeface="Times New Roman" pitchFamily="18" charset="0"/>
              </a:rPr>
              <a:t>d’enseignement à 50 m</a:t>
            </a:r>
            <a:r>
              <a:rPr lang="fr-FR" altLang="fr-FR" sz="2400" dirty="0" smtClean="0">
                <a:solidFill>
                  <a:schemeClr val="bg1"/>
                </a:solidFill>
                <a:latin typeface="Times New Roman" pitchFamily="18" charset="0"/>
              </a:rPr>
              <a:t>.</a:t>
            </a:r>
            <a:endParaRPr lang="fr-FR" altLang="fr-FR" sz="2400" dirty="0">
              <a:solidFill>
                <a:schemeClr val="bg1"/>
              </a:solidFill>
              <a:latin typeface="Times New Roman" pitchFamily="18" charset="0"/>
            </a:endParaRPr>
          </a:p>
          <a:p>
            <a:pPr lvl="2" indent="-457200" algn="just">
              <a:spcBef>
                <a:spcPct val="25000"/>
              </a:spcBef>
              <a:buClrTx/>
              <a:buSzTx/>
              <a:buBlip>
                <a:blip r:embed="rId4"/>
              </a:buBlip>
            </a:pPr>
            <a:r>
              <a:rPr lang="fr-FR" altLang="fr-FR" sz="1800" dirty="0" smtClean="0">
                <a:solidFill>
                  <a:schemeClr val="bg1"/>
                </a:solidFill>
                <a:latin typeface="Times New Roman" pitchFamily="18" charset="0"/>
              </a:rPr>
              <a:t>Séance de </a:t>
            </a:r>
            <a:r>
              <a:rPr lang="fr-FR" altLang="fr-FR" sz="1800" dirty="0" err="1" smtClean="0">
                <a:solidFill>
                  <a:schemeClr val="bg1"/>
                </a:solidFill>
                <a:latin typeface="Times New Roman" pitchFamily="18" charset="0"/>
              </a:rPr>
              <a:t>péda</a:t>
            </a:r>
            <a:r>
              <a:rPr lang="fr-FR" altLang="fr-FR" sz="1800" dirty="0" smtClean="0">
                <a:solidFill>
                  <a:schemeClr val="bg1"/>
                </a:solidFill>
                <a:latin typeface="Times New Roman" pitchFamily="18" charset="0"/>
              </a:rPr>
              <a:t> pratique </a:t>
            </a:r>
            <a:r>
              <a:rPr lang="fr-FR" altLang="fr-FR" sz="1800" b="1" u="sng" dirty="0" smtClean="0">
                <a:solidFill>
                  <a:srgbClr val="FF0000"/>
                </a:solidFill>
                <a:effectLst>
                  <a:outerShdw blurRad="38100" dist="38100" dir="2700000" algn="tl">
                    <a:srgbClr val="000000">
                      <a:alpha val="43137"/>
                    </a:srgbClr>
                  </a:outerShdw>
                </a:effectLst>
                <a:latin typeface="Times New Roman" pitchFamily="18" charset="0"/>
              </a:rPr>
              <a:t>au 1</a:t>
            </a:r>
            <a:r>
              <a:rPr lang="fr-FR" altLang="fr-FR" sz="1800" b="1" u="sng" baseline="30000" dirty="0" smtClean="0">
                <a:solidFill>
                  <a:srgbClr val="FF0000"/>
                </a:solidFill>
                <a:effectLst>
                  <a:outerShdw blurRad="38100" dist="38100" dir="2700000" algn="tl">
                    <a:srgbClr val="000000">
                      <a:alpha val="43137"/>
                    </a:srgbClr>
                  </a:outerShdw>
                </a:effectLst>
                <a:latin typeface="Times New Roman" pitchFamily="18" charset="0"/>
              </a:rPr>
              <a:t>ier</a:t>
            </a:r>
            <a:r>
              <a:rPr lang="fr-FR" altLang="fr-FR" sz="1800" b="1" u="sng" dirty="0" smtClean="0">
                <a:solidFill>
                  <a:srgbClr val="FF0000"/>
                </a:solidFill>
                <a:effectLst>
                  <a:outerShdw blurRad="38100" dist="38100" dir="2700000" algn="tl">
                    <a:srgbClr val="000000">
                      <a:alpha val="43137"/>
                    </a:srgbClr>
                  </a:outerShdw>
                </a:effectLst>
                <a:latin typeface="Times New Roman" pitchFamily="18" charset="0"/>
              </a:rPr>
              <a:t> degré </a:t>
            </a:r>
            <a:r>
              <a:rPr lang="fr-FR" altLang="fr-FR" sz="1800" dirty="0" smtClean="0">
                <a:solidFill>
                  <a:schemeClr val="bg1"/>
                </a:solidFill>
                <a:latin typeface="Times New Roman" pitchFamily="18" charset="0"/>
              </a:rPr>
              <a:t>dans la zone 40-60</a:t>
            </a:r>
          </a:p>
          <a:p>
            <a:pPr lvl="2" indent="-457200" algn="just">
              <a:spcBef>
                <a:spcPct val="25000"/>
              </a:spcBef>
              <a:buClrTx/>
              <a:buSzTx/>
              <a:buBlip>
                <a:blip r:embed="rId4"/>
              </a:buBlip>
            </a:pPr>
            <a:r>
              <a:rPr lang="fr-FR" altLang="fr-FR" sz="1800" dirty="0" smtClean="0">
                <a:solidFill>
                  <a:schemeClr val="bg1"/>
                </a:solidFill>
                <a:latin typeface="Times New Roman" pitchFamily="18" charset="0"/>
              </a:rPr>
              <a:t>Apprentissage </a:t>
            </a:r>
            <a:r>
              <a:rPr lang="fr-FR" altLang="fr-FR" sz="1800" dirty="0">
                <a:solidFill>
                  <a:schemeClr val="bg1"/>
                </a:solidFill>
                <a:latin typeface="Times New Roman" pitchFamily="18" charset="0"/>
              </a:rPr>
              <a:t>ou </a:t>
            </a:r>
            <a:r>
              <a:rPr lang="fr-FR" altLang="fr-FR" sz="1800" dirty="0" smtClean="0">
                <a:solidFill>
                  <a:schemeClr val="bg1"/>
                </a:solidFill>
                <a:latin typeface="Times New Roman" pitchFamily="18" charset="0"/>
              </a:rPr>
              <a:t>perfectionnement </a:t>
            </a:r>
            <a:r>
              <a:rPr lang="fr-FR" altLang="fr-FR" sz="1800" dirty="0">
                <a:solidFill>
                  <a:schemeClr val="bg1"/>
                </a:solidFill>
                <a:latin typeface="Times New Roman" pitchFamily="18" charset="0"/>
              </a:rPr>
              <a:t>des compétences préparant aux qualifications PE60, </a:t>
            </a:r>
            <a:r>
              <a:rPr lang="fr-FR" altLang="fr-FR" sz="1800" dirty="0" smtClean="0">
                <a:solidFill>
                  <a:schemeClr val="bg1"/>
                </a:solidFill>
                <a:latin typeface="Times New Roman" pitchFamily="18" charset="0"/>
              </a:rPr>
              <a:t>PA60 (N3) </a:t>
            </a:r>
            <a:r>
              <a:rPr lang="fr-FR" altLang="fr-FR" sz="1800" dirty="0">
                <a:solidFill>
                  <a:schemeClr val="bg1"/>
                </a:solidFill>
                <a:latin typeface="Times New Roman" pitchFamily="18" charset="0"/>
              </a:rPr>
              <a:t>ou MF2</a:t>
            </a:r>
            <a:r>
              <a:rPr lang="fr-FR" altLang="fr-FR" sz="1800" dirty="0" smtClean="0">
                <a:solidFill>
                  <a:schemeClr val="bg1"/>
                </a:solidFill>
                <a:latin typeface="Times New Roman" pitchFamily="18" charset="0"/>
              </a:rPr>
              <a:t>.</a:t>
            </a:r>
          </a:p>
          <a:p>
            <a:pPr lvl="2" indent="-457200" algn="just">
              <a:spcBef>
                <a:spcPct val="25000"/>
              </a:spcBef>
              <a:buClrTx/>
              <a:buSzTx/>
              <a:buBlip>
                <a:blip r:embed="rId4"/>
              </a:buBlip>
            </a:pPr>
            <a:r>
              <a:rPr lang="fr-FR" altLang="fr-FR" sz="1800" dirty="0" smtClean="0">
                <a:solidFill>
                  <a:schemeClr val="bg1"/>
                </a:solidFill>
                <a:latin typeface="Times New Roman" pitchFamily="18" charset="0"/>
              </a:rPr>
              <a:t>Sujet tiré au sort, un seul élève</a:t>
            </a:r>
          </a:p>
          <a:p>
            <a:pPr lvl="2" indent="-457200" algn="just">
              <a:spcBef>
                <a:spcPct val="25000"/>
              </a:spcBef>
              <a:buClrTx/>
              <a:buSzTx/>
              <a:buBlip>
                <a:blip r:embed="rId4"/>
              </a:buBlip>
            </a:pPr>
            <a:r>
              <a:rPr lang="fr-FR" altLang="fr-FR" sz="1800" dirty="0" smtClean="0">
                <a:solidFill>
                  <a:schemeClr val="bg1"/>
                </a:solidFill>
                <a:latin typeface="Times New Roman" pitchFamily="18" charset="0"/>
              </a:rPr>
              <a:t>Préparation au sec : 10 min.</a:t>
            </a:r>
          </a:p>
          <a:p>
            <a:pPr lvl="2" indent="-457200" algn="just">
              <a:spcBef>
                <a:spcPct val="25000"/>
              </a:spcBef>
              <a:buClrTx/>
              <a:buSzTx/>
              <a:buBlip>
                <a:blip r:embed="rId4"/>
              </a:buBlip>
            </a:pPr>
            <a:r>
              <a:rPr lang="fr-FR" altLang="fr-FR" sz="1800" dirty="0" smtClean="0">
                <a:solidFill>
                  <a:schemeClr val="bg1"/>
                </a:solidFill>
                <a:latin typeface="Times New Roman" pitchFamily="18" charset="0"/>
              </a:rPr>
              <a:t>Exposé : 10 min.</a:t>
            </a:r>
          </a:p>
          <a:p>
            <a:pPr lvl="2" indent="-457200" algn="just">
              <a:spcBef>
                <a:spcPct val="25000"/>
              </a:spcBef>
              <a:buClrTx/>
              <a:buSzTx/>
              <a:buBlip>
                <a:blip r:embed="rId4"/>
              </a:buBlip>
            </a:pPr>
            <a:r>
              <a:rPr lang="fr-FR" altLang="fr-FR" sz="1800" dirty="0" smtClean="0">
                <a:solidFill>
                  <a:schemeClr val="bg1"/>
                </a:solidFill>
                <a:latin typeface="Times New Roman" pitchFamily="18" charset="0"/>
              </a:rPr>
              <a:t>Stabilisation, acte pédagogique (au moins 2 séquences attendues). Le candidat MF2 est responsable du maintien de la profondeur. 1 seul IN pris en compte.</a:t>
            </a:r>
          </a:p>
          <a:p>
            <a:pPr lvl="2" indent="-457200" algn="just">
              <a:spcBef>
                <a:spcPct val="25000"/>
              </a:spcBef>
              <a:buClrTx/>
              <a:buSzTx/>
              <a:buBlip>
                <a:blip r:embed="rId4"/>
              </a:buBlip>
            </a:pPr>
            <a:r>
              <a:rPr lang="fr-FR" altLang="fr-FR" sz="1800" dirty="0" smtClean="0">
                <a:solidFill>
                  <a:schemeClr val="bg1"/>
                </a:solidFill>
                <a:latin typeface="Times New Roman" pitchFamily="18" charset="0"/>
              </a:rPr>
              <a:t>De retour en surface un débriefing doit permettre </a:t>
            </a:r>
            <a:r>
              <a:rPr lang="fr-FR" altLang="fr-FR" sz="1800" dirty="0">
                <a:solidFill>
                  <a:schemeClr val="bg1"/>
                </a:solidFill>
                <a:latin typeface="Times New Roman" pitchFamily="18" charset="0"/>
              </a:rPr>
              <a:t>au candidat MF2 de </a:t>
            </a:r>
            <a:r>
              <a:rPr lang="fr-FR" altLang="fr-FR" sz="1800" dirty="0" smtClean="0">
                <a:solidFill>
                  <a:schemeClr val="bg1"/>
                </a:solidFill>
                <a:latin typeface="Times New Roman" pitchFamily="18" charset="0"/>
              </a:rPr>
              <a:t>démontrer ses capacités </a:t>
            </a:r>
            <a:r>
              <a:rPr lang="fr-FR" altLang="fr-FR" sz="1800" dirty="0">
                <a:solidFill>
                  <a:schemeClr val="bg1"/>
                </a:solidFill>
                <a:latin typeface="Times New Roman" pitchFamily="18" charset="0"/>
              </a:rPr>
              <a:t>d’observation, d’analyse, de mémorisation et de proposition de remédiations permettant à son élève de progresser les fois prochaines (comportement, technique, matériel, etc…). </a:t>
            </a:r>
            <a:endParaRPr lang="fr-FR" altLang="fr-FR" sz="1800" dirty="0" smtClean="0">
              <a:solidFill>
                <a:schemeClr val="bg1"/>
              </a:solidFill>
              <a:latin typeface="Times New Roman" pitchFamily="18" charset="0"/>
            </a:endParaRPr>
          </a:p>
        </p:txBody>
      </p:sp>
    </p:spTree>
    <p:extLst>
      <p:ext uri="{BB962C8B-B14F-4D97-AF65-F5344CB8AC3E}">
        <p14:creationId xmlns:p14="http://schemas.microsoft.com/office/powerpoint/2010/main" val="359506881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Right)">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strips(downRight)">
                                      <p:cBhvr>
                                        <p:cTn id="17" dur="2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strips(downRight)">
                                      <p:cBhvr>
                                        <p:cTn id="22" dur="20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strips(downRight)">
                                      <p:cBhvr>
                                        <p:cTn id="27" dur="20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strips(downRight)">
                                      <p:cBhvr>
                                        <p:cTn id="32" dur="20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strips(downRight)">
                                      <p:cBhvr>
                                        <p:cTn id="37" dur="2000"/>
                                        <p:tgtEl>
                                          <p:spTgt spid="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Effect transition="in" filter="strips(downRight)">
                                      <p:cBhvr>
                                        <p:cTn id="42" dur="20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2 : les épreuves à 50</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16</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420115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400" dirty="0" smtClean="0">
                <a:solidFill>
                  <a:schemeClr val="bg1"/>
                </a:solidFill>
                <a:latin typeface="Times New Roman" pitchFamily="18" charset="0"/>
              </a:rPr>
              <a:t>IPD à </a:t>
            </a:r>
            <a:r>
              <a:rPr lang="fr-FR" altLang="fr-FR" sz="2400" dirty="0">
                <a:solidFill>
                  <a:schemeClr val="bg1"/>
                </a:solidFill>
                <a:latin typeface="Times New Roman" pitchFamily="18" charset="0"/>
              </a:rPr>
              <a:t>50 m.</a:t>
            </a:r>
          </a:p>
          <a:p>
            <a:pPr lvl="2" indent="-457200" algn="just">
              <a:spcBef>
                <a:spcPct val="25000"/>
              </a:spcBef>
              <a:buClrTx/>
              <a:buSzTx/>
              <a:buBlip>
                <a:blip r:embed="rId4"/>
              </a:buBlip>
            </a:pPr>
            <a:r>
              <a:rPr lang="fr-FR" altLang="fr-FR" sz="1800" dirty="0" smtClean="0">
                <a:solidFill>
                  <a:schemeClr val="bg1"/>
                </a:solidFill>
                <a:latin typeface="Times New Roman" pitchFamily="18" charset="0"/>
              </a:rPr>
              <a:t>Démontrer </a:t>
            </a:r>
            <a:r>
              <a:rPr lang="fr-FR" altLang="fr-FR" sz="1800" dirty="0">
                <a:solidFill>
                  <a:schemeClr val="bg1"/>
                </a:solidFill>
                <a:latin typeface="Times New Roman" pitchFamily="18" charset="0"/>
              </a:rPr>
              <a:t>son </a:t>
            </a:r>
            <a:r>
              <a:rPr lang="fr-FR" altLang="fr-FR" sz="1800" dirty="0" smtClean="0">
                <a:solidFill>
                  <a:schemeClr val="bg1"/>
                </a:solidFill>
                <a:latin typeface="Times New Roman" pitchFamily="18" charset="0"/>
              </a:rPr>
              <a:t>aisance et ses </a:t>
            </a:r>
            <a:r>
              <a:rPr lang="fr-FR" altLang="fr-FR" sz="1800" dirty="0">
                <a:solidFill>
                  <a:schemeClr val="bg1"/>
                </a:solidFill>
                <a:latin typeface="Times New Roman" pitchFamily="18" charset="0"/>
              </a:rPr>
              <a:t>capacités </a:t>
            </a:r>
            <a:r>
              <a:rPr lang="fr-FR" altLang="fr-FR" sz="1800" dirty="0" smtClean="0">
                <a:solidFill>
                  <a:schemeClr val="bg1"/>
                </a:solidFill>
                <a:latin typeface="Times New Roman" pitchFamily="18" charset="0"/>
              </a:rPr>
              <a:t>d’encadrant face à une </a:t>
            </a:r>
            <a:r>
              <a:rPr lang="fr-FR" altLang="fr-FR" sz="1800" dirty="0">
                <a:solidFill>
                  <a:schemeClr val="bg1"/>
                </a:solidFill>
                <a:latin typeface="Times New Roman" pitchFamily="18" charset="0"/>
              </a:rPr>
              <a:t>situation d’urgence nécessitant une assistance à un plongeur en difficulté d’un niveau technique moindre, pour l’aider à rejoindre la surface en sécurité, </a:t>
            </a:r>
            <a:r>
              <a:rPr lang="fr-FR" altLang="fr-FR" sz="1800" dirty="0" smtClean="0">
                <a:solidFill>
                  <a:schemeClr val="bg1"/>
                </a:solidFill>
                <a:latin typeface="Times New Roman" pitchFamily="18" charset="0"/>
              </a:rPr>
              <a:t>avec </a:t>
            </a:r>
            <a:r>
              <a:rPr lang="fr-FR" altLang="fr-FR" sz="1800" dirty="0">
                <a:solidFill>
                  <a:schemeClr val="bg1"/>
                </a:solidFill>
                <a:latin typeface="Times New Roman" pitchFamily="18" charset="0"/>
              </a:rPr>
              <a:t>gestion de la décompression et du retour en </a:t>
            </a:r>
            <a:r>
              <a:rPr lang="fr-FR" altLang="fr-FR" sz="1800" dirty="0" smtClean="0">
                <a:solidFill>
                  <a:schemeClr val="bg1"/>
                </a:solidFill>
                <a:latin typeface="Times New Roman" pitchFamily="18" charset="0"/>
              </a:rPr>
              <a:t>surface.</a:t>
            </a:r>
          </a:p>
          <a:p>
            <a:pPr lvl="2" indent="-457200" algn="just">
              <a:spcBef>
                <a:spcPct val="25000"/>
              </a:spcBef>
              <a:buClrTx/>
              <a:buSzTx/>
              <a:buBlip>
                <a:blip r:embed="rId4"/>
              </a:buBlip>
            </a:pPr>
            <a:r>
              <a:rPr lang="fr-FR" altLang="fr-FR" sz="1800" dirty="0" smtClean="0">
                <a:solidFill>
                  <a:schemeClr val="bg1"/>
                </a:solidFill>
                <a:latin typeface="Times New Roman" pitchFamily="18" charset="0"/>
              </a:rPr>
              <a:t>Sur </a:t>
            </a:r>
            <a:r>
              <a:rPr lang="fr-FR" altLang="fr-FR" sz="1800" dirty="0">
                <a:solidFill>
                  <a:schemeClr val="bg1"/>
                </a:solidFill>
                <a:latin typeface="Times New Roman" pitchFamily="18" charset="0"/>
              </a:rPr>
              <a:t>un signe ou une situation réaliste proposé par l’instructeur nécessitant une assistance et une remontée vers la surface. La situation peut évoluer en cours de remontée (une panne d’air). L’instructeur pourra éventuellement mettre fin à la situation d’assistance par un signe clair de «fin d’exercice», ce qui ne dispensera pas le candidat de la suite de l’épreuve : Le candidat devra permettre la réalisation de la décompression puis du retour en surface en sécurité pour la palanquée (sortie du parachute, détermination de la décompression, réalisation des paliers…). </a:t>
            </a:r>
          </a:p>
        </p:txBody>
      </p:sp>
    </p:spTree>
    <p:extLst>
      <p:ext uri="{BB962C8B-B14F-4D97-AF65-F5344CB8AC3E}">
        <p14:creationId xmlns:p14="http://schemas.microsoft.com/office/powerpoint/2010/main" val="17136742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Right)">
                                      <p:cBhvr>
                                        <p:cTn id="12" dur="2000"/>
                                        <p:tgtEl>
                                          <p:spTgt spid="8">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strips(downRight)">
                                      <p:cBhvr>
                                        <p:cTn id="15"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angle 9"/>
          <p:cNvSpPr/>
          <p:nvPr/>
        </p:nvSpPr>
        <p:spPr>
          <a:xfrm>
            <a:off x="271245" y="1627293"/>
            <a:ext cx="3004289" cy="4441123"/>
          </a:xfrm>
          <a:prstGeom prst="rect">
            <a:avLst/>
          </a:prstGeom>
          <a:gradFill>
            <a:gsLst>
              <a:gs pos="0">
                <a:srgbClr val="03D4A8">
                  <a:alpha val="31000"/>
                </a:srgbClr>
              </a:gs>
              <a:gs pos="25000">
                <a:srgbClr val="21D6E0"/>
              </a:gs>
              <a:gs pos="75000">
                <a:srgbClr val="0087E6"/>
              </a:gs>
              <a:gs pos="100000">
                <a:srgbClr val="005C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177"/>
          </a:p>
        </p:txBody>
      </p:sp>
      <p:sp>
        <p:nvSpPr>
          <p:cNvPr id="7" name="Rectangle 6"/>
          <p:cNvSpPr/>
          <p:nvPr/>
        </p:nvSpPr>
        <p:spPr>
          <a:xfrm>
            <a:off x="3291758" y="1614286"/>
            <a:ext cx="2804241" cy="4441123"/>
          </a:xfrm>
          <a:prstGeom prst="rect">
            <a:avLst/>
          </a:prstGeom>
          <a:gradFill>
            <a:gsLst>
              <a:gs pos="0">
                <a:srgbClr val="5E9EFF">
                  <a:alpha val="48000"/>
                </a:srgbClr>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177"/>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20901" y="1430433"/>
            <a:ext cx="789964" cy="1358104"/>
          </a:xfrm>
          <a:prstGeom prst="rect">
            <a:avLst/>
          </a:prstGeom>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2 : les épreuves à 50 </a:t>
            </a:r>
            <a:r>
              <a:rPr lang="fr-FR" altLang="fr-FR" sz="2800" b="1" dirty="0" smtClean="0">
                <a:solidFill>
                  <a:srgbClr val="FFFF00"/>
                </a:solidFill>
              </a:rPr>
              <a:t>en 2014</a:t>
            </a:r>
            <a:endParaRPr lang="fr-FR" altLang="fr-FR" sz="28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17</a:t>
            </a:fld>
            <a:endParaRPr lang="fr-FR" altLang="fr-FR" sz="1400" b="1" dirty="0" smtClean="0">
              <a:solidFill>
                <a:srgbClr val="FF0000"/>
              </a:solidFill>
              <a:latin typeface="Times New Roman" pitchFamily="18" charset="0"/>
            </a:endParaRPr>
          </a:p>
        </p:txBody>
      </p:sp>
      <p:sp>
        <p:nvSpPr>
          <p:cNvPr id="9" name="Rectangle 8"/>
          <p:cNvSpPr/>
          <p:nvPr/>
        </p:nvSpPr>
        <p:spPr>
          <a:xfrm>
            <a:off x="6125269" y="1676757"/>
            <a:ext cx="3004289" cy="4441123"/>
          </a:xfrm>
          <a:prstGeom prst="rect">
            <a:avLst/>
          </a:prstGeom>
          <a:gradFill>
            <a:gsLst>
              <a:gs pos="0">
                <a:srgbClr val="03D4A8">
                  <a:alpha val="31000"/>
                </a:srgbClr>
              </a:gs>
              <a:gs pos="25000">
                <a:srgbClr val="21D6E0"/>
              </a:gs>
              <a:gs pos="75000">
                <a:srgbClr val="0087E6"/>
              </a:gs>
              <a:gs pos="100000">
                <a:srgbClr val="005C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177"/>
          </a:p>
        </p:txBody>
      </p:sp>
      <p:cxnSp>
        <p:nvCxnSpPr>
          <p:cNvPr id="11" name="Connecteur droit 10"/>
          <p:cNvCxnSpPr/>
          <p:nvPr/>
        </p:nvCxnSpPr>
        <p:spPr>
          <a:xfrm>
            <a:off x="316739" y="1796234"/>
            <a:ext cx="9208800" cy="0"/>
          </a:xfrm>
          <a:prstGeom prst="line">
            <a:avLst/>
          </a:prstGeom>
          <a:ln w="25400" cmpd="thickThin">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316739" y="5845494"/>
            <a:ext cx="9208800" cy="0"/>
          </a:xfrm>
          <a:prstGeom prst="line">
            <a:avLst/>
          </a:prstGeom>
        </p:spPr>
        <p:style>
          <a:lnRef idx="3">
            <a:schemeClr val="accent5"/>
          </a:lnRef>
          <a:fillRef idx="0">
            <a:schemeClr val="accent5"/>
          </a:fillRef>
          <a:effectRef idx="2">
            <a:schemeClr val="accent5"/>
          </a:effectRef>
          <a:fontRef idx="minor">
            <a:schemeClr val="tx1"/>
          </a:fontRef>
        </p:style>
      </p:cxnSp>
      <p:sp>
        <p:nvSpPr>
          <p:cNvPr id="13" name="ZoneTexte 12"/>
          <p:cNvSpPr txBox="1"/>
          <p:nvPr/>
        </p:nvSpPr>
        <p:spPr>
          <a:xfrm>
            <a:off x="531485" y="5526868"/>
            <a:ext cx="1700984" cy="369332"/>
          </a:xfrm>
          <a:prstGeom prst="rect">
            <a:avLst/>
          </a:prstGeom>
          <a:solidFill>
            <a:srgbClr val="FFFF00">
              <a:alpha val="59000"/>
            </a:srgbClr>
          </a:solidFill>
        </p:spPr>
        <p:txBody>
          <a:bodyPr wrap="square" rtlCol="0">
            <a:spAutoFit/>
          </a:bodyPr>
          <a:lstStyle/>
          <a:p>
            <a:r>
              <a:rPr lang="fr-FR" sz="1800" dirty="0" smtClean="0">
                <a:solidFill>
                  <a:srgbClr val="FF0000"/>
                </a:solidFill>
              </a:rPr>
              <a:t>50 m (Candidat)</a:t>
            </a:r>
            <a:endParaRPr lang="fr-FR" sz="1800" dirty="0">
              <a:solidFill>
                <a:srgbClr val="FF0000"/>
              </a:solidFill>
            </a:endParaRPr>
          </a:p>
        </p:txBody>
      </p:sp>
      <p:grpSp>
        <p:nvGrpSpPr>
          <p:cNvPr id="14" name="Groupe 13"/>
          <p:cNvGrpSpPr/>
          <p:nvPr/>
        </p:nvGrpSpPr>
        <p:grpSpPr>
          <a:xfrm>
            <a:off x="316739" y="1796234"/>
            <a:ext cx="3004289" cy="4049259"/>
            <a:chOff x="234132" y="1980431"/>
            <a:chExt cx="3312368" cy="4464496"/>
          </a:xfrm>
        </p:grpSpPr>
        <p:cxnSp>
          <p:nvCxnSpPr>
            <p:cNvPr id="15" name="Connecteur droit 14"/>
            <p:cNvCxnSpPr/>
            <p:nvPr/>
          </p:nvCxnSpPr>
          <p:spPr>
            <a:xfrm>
              <a:off x="234132" y="1980431"/>
              <a:ext cx="914400" cy="0"/>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16" name="Connecteur droit 15"/>
            <p:cNvCxnSpPr/>
            <p:nvPr/>
          </p:nvCxnSpPr>
          <p:spPr>
            <a:xfrm>
              <a:off x="1148532" y="1980431"/>
              <a:ext cx="1245840" cy="4464496"/>
            </a:xfrm>
            <a:prstGeom prst="line">
              <a:avLst/>
            </a:prstGeom>
          </p:spPr>
          <p:style>
            <a:lnRef idx="3">
              <a:schemeClr val="accent6"/>
            </a:lnRef>
            <a:fillRef idx="0">
              <a:schemeClr val="accent6"/>
            </a:fillRef>
            <a:effectRef idx="2">
              <a:schemeClr val="accent6"/>
            </a:effectRef>
            <a:fontRef idx="minor">
              <a:schemeClr val="tx1"/>
            </a:fontRef>
          </p:style>
        </p:cxnSp>
        <p:cxnSp>
          <p:nvCxnSpPr>
            <p:cNvPr id="17" name="Connecteur droit 16"/>
            <p:cNvCxnSpPr/>
            <p:nvPr/>
          </p:nvCxnSpPr>
          <p:spPr>
            <a:xfrm>
              <a:off x="2394372" y="6444927"/>
              <a:ext cx="1008112"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8" name="Connecteur droit 17"/>
            <p:cNvCxnSpPr/>
            <p:nvPr/>
          </p:nvCxnSpPr>
          <p:spPr>
            <a:xfrm flipV="1">
              <a:off x="3402484" y="5292799"/>
              <a:ext cx="144016" cy="1152128"/>
            </a:xfrm>
            <a:prstGeom prst="line">
              <a:avLst/>
            </a:prstGeom>
          </p:spPr>
          <p:style>
            <a:lnRef idx="3">
              <a:schemeClr val="accent6"/>
            </a:lnRef>
            <a:fillRef idx="0">
              <a:schemeClr val="accent6"/>
            </a:fillRef>
            <a:effectRef idx="2">
              <a:schemeClr val="accent6"/>
            </a:effectRef>
            <a:fontRef idx="minor">
              <a:schemeClr val="tx1"/>
            </a:fontRef>
          </p:style>
        </p:cxnSp>
      </p:grpSp>
      <p:cxnSp>
        <p:nvCxnSpPr>
          <p:cNvPr id="19" name="Connecteur droit avec flèche 18"/>
          <p:cNvCxnSpPr/>
          <p:nvPr/>
        </p:nvCxnSpPr>
        <p:spPr>
          <a:xfrm>
            <a:off x="2145437" y="4800523"/>
            <a:ext cx="1175591" cy="0"/>
          </a:xfrm>
          <a:prstGeom prst="straightConnector1">
            <a:avLst/>
          </a:prstGeom>
          <a:ln w="2222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2145890" y="4586842"/>
            <a:ext cx="868724" cy="427361"/>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3500000" scaled="1"/>
            <a:tileRect/>
          </a:gradFill>
        </p:spPr>
        <p:txBody>
          <a:bodyPr wrap="square" rtlCol="0">
            <a:spAutoFit/>
          </a:bodyPr>
          <a:lstStyle/>
          <a:p>
            <a:r>
              <a:rPr lang="fr-FR" sz="2177" dirty="0" smtClean="0"/>
              <a:t>35 m</a:t>
            </a:r>
            <a:endParaRPr lang="fr-FR" sz="2177" dirty="0"/>
          </a:p>
        </p:txBody>
      </p:sp>
      <p:sp>
        <p:nvSpPr>
          <p:cNvPr id="21" name="Forme libre 20"/>
          <p:cNvSpPr/>
          <p:nvPr/>
        </p:nvSpPr>
        <p:spPr>
          <a:xfrm>
            <a:off x="3314087" y="3683620"/>
            <a:ext cx="1443289" cy="2121596"/>
          </a:xfrm>
          <a:custGeom>
            <a:avLst/>
            <a:gdLst>
              <a:gd name="connsiteX0" fmla="*/ 0 w 1591293"/>
              <a:gd name="connsiteY0" fmla="*/ 1223158 h 2244436"/>
              <a:gd name="connsiteX1" fmla="*/ 451262 w 1591293"/>
              <a:gd name="connsiteY1" fmla="*/ 1223158 h 2244436"/>
              <a:gd name="connsiteX2" fmla="*/ 463137 w 1591293"/>
              <a:gd name="connsiteY2" fmla="*/ 2244436 h 2244436"/>
              <a:gd name="connsiteX3" fmla="*/ 1128156 w 1591293"/>
              <a:gd name="connsiteY3" fmla="*/ 2244436 h 2244436"/>
              <a:gd name="connsiteX4" fmla="*/ 1591293 w 1591293"/>
              <a:gd name="connsiteY4" fmla="*/ 0 h 2244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1293" h="2244436">
                <a:moveTo>
                  <a:pt x="0" y="1223158"/>
                </a:moveTo>
                <a:lnTo>
                  <a:pt x="451262" y="1223158"/>
                </a:lnTo>
                <a:lnTo>
                  <a:pt x="463137" y="2244436"/>
                </a:lnTo>
                <a:lnTo>
                  <a:pt x="1128156" y="2244436"/>
                </a:lnTo>
                <a:lnTo>
                  <a:pt x="1591293" y="0"/>
                </a:lnTo>
              </a:path>
            </a:pathLst>
          </a:cu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177"/>
          </a:p>
        </p:txBody>
      </p:sp>
      <p:cxnSp>
        <p:nvCxnSpPr>
          <p:cNvPr id="22" name="Connecteur droit avec flèche 21"/>
          <p:cNvCxnSpPr/>
          <p:nvPr/>
        </p:nvCxnSpPr>
        <p:spPr>
          <a:xfrm>
            <a:off x="3516960" y="3683620"/>
            <a:ext cx="1175591" cy="0"/>
          </a:xfrm>
          <a:prstGeom prst="straightConnector1">
            <a:avLst/>
          </a:prstGeom>
          <a:ln w="2222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3" name="ZoneTexte 22"/>
          <p:cNvSpPr txBox="1"/>
          <p:nvPr/>
        </p:nvSpPr>
        <p:spPr>
          <a:xfrm>
            <a:off x="3509693" y="3443250"/>
            <a:ext cx="808970" cy="427361"/>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3500000" scaled="1"/>
            <a:tileRect/>
          </a:gradFill>
        </p:spPr>
        <p:txBody>
          <a:bodyPr wrap="square" rtlCol="0">
            <a:spAutoFit/>
          </a:bodyPr>
          <a:lstStyle/>
          <a:p>
            <a:r>
              <a:rPr lang="fr-FR" sz="2177" dirty="0" smtClean="0"/>
              <a:t>25 m</a:t>
            </a:r>
            <a:endParaRPr lang="fr-FR" sz="2177" dirty="0"/>
          </a:p>
        </p:txBody>
      </p:sp>
      <p:sp>
        <p:nvSpPr>
          <p:cNvPr id="24" name="Forme libre 23"/>
          <p:cNvSpPr/>
          <p:nvPr/>
        </p:nvSpPr>
        <p:spPr>
          <a:xfrm>
            <a:off x="4757376" y="1798727"/>
            <a:ext cx="1367894" cy="1884893"/>
          </a:xfrm>
          <a:custGeom>
            <a:avLst/>
            <a:gdLst>
              <a:gd name="connsiteX0" fmla="*/ 0 w 1508166"/>
              <a:gd name="connsiteY0" fmla="*/ 2078182 h 2078182"/>
              <a:gd name="connsiteX1" fmla="*/ 201881 w 1508166"/>
              <a:gd name="connsiteY1" fmla="*/ 843148 h 2078182"/>
              <a:gd name="connsiteX2" fmla="*/ 712520 w 1508166"/>
              <a:gd name="connsiteY2" fmla="*/ 855024 h 2078182"/>
              <a:gd name="connsiteX3" fmla="*/ 807522 w 1508166"/>
              <a:gd name="connsiteY3" fmla="*/ 356260 h 2078182"/>
              <a:gd name="connsiteX4" fmla="*/ 1389413 w 1508166"/>
              <a:gd name="connsiteY4" fmla="*/ 356260 h 2078182"/>
              <a:gd name="connsiteX5" fmla="*/ 1508166 w 1508166"/>
              <a:gd name="connsiteY5" fmla="*/ 0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8166" h="2078182">
                <a:moveTo>
                  <a:pt x="0" y="2078182"/>
                </a:moveTo>
                <a:lnTo>
                  <a:pt x="201881" y="843148"/>
                </a:lnTo>
                <a:lnTo>
                  <a:pt x="712520" y="855024"/>
                </a:lnTo>
                <a:lnTo>
                  <a:pt x="807522" y="356260"/>
                </a:lnTo>
                <a:lnTo>
                  <a:pt x="1389413" y="356260"/>
                </a:lnTo>
                <a:lnTo>
                  <a:pt x="1508166"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177"/>
          </a:p>
        </p:txBody>
      </p:sp>
      <p:cxnSp>
        <p:nvCxnSpPr>
          <p:cNvPr id="25" name="Connecteur droit 24"/>
          <p:cNvCxnSpPr>
            <a:stCxn id="24" idx="5"/>
          </p:cNvCxnSpPr>
          <p:nvPr/>
        </p:nvCxnSpPr>
        <p:spPr>
          <a:xfrm>
            <a:off x="6125269" y="1798727"/>
            <a:ext cx="1506261" cy="0"/>
          </a:xfrm>
          <a:prstGeom prst="line">
            <a:avLst/>
          </a:prstGeom>
        </p:spPr>
        <p:style>
          <a:lnRef idx="3">
            <a:schemeClr val="accent4"/>
          </a:lnRef>
          <a:fillRef idx="0">
            <a:schemeClr val="accent4"/>
          </a:fillRef>
          <a:effectRef idx="2">
            <a:schemeClr val="accent4"/>
          </a:effectRef>
          <a:fontRef idx="minor">
            <a:schemeClr val="tx1"/>
          </a:fontRef>
        </p:style>
      </p:cxnSp>
      <p:sp>
        <p:nvSpPr>
          <p:cNvPr id="26" name="Rectangle 25"/>
          <p:cNvSpPr/>
          <p:nvPr/>
        </p:nvSpPr>
        <p:spPr>
          <a:xfrm>
            <a:off x="444310" y="1744262"/>
            <a:ext cx="481679" cy="837478"/>
          </a:xfrm>
          <a:prstGeom prst="rect">
            <a:avLst/>
          </a:prstGeom>
          <a:noFill/>
        </p:spPr>
        <p:txBody>
          <a:bodyPr wrap="none" lIns="82935" tIns="41468" rIns="82935" bIns="4146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4898"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p>
        </p:txBody>
      </p:sp>
      <p:sp>
        <p:nvSpPr>
          <p:cNvPr id="27" name="Rectangle 26"/>
          <p:cNvSpPr/>
          <p:nvPr/>
        </p:nvSpPr>
        <p:spPr>
          <a:xfrm>
            <a:off x="7713106" y="3687368"/>
            <a:ext cx="481678" cy="837478"/>
          </a:xfrm>
          <a:prstGeom prst="rect">
            <a:avLst/>
          </a:prstGeom>
          <a:noFill/>
        </p:spPr>
        <p:txBody>
          <a:bodyPr wrap="none" lIns="82935" tIns="41468" rIns="82935" bIns="4146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4898"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p>
        </p:txBody>
      </p:sp>
      <p:sp>
        <p:nvSpPr>
          <p:cNvPr id="28" name="Rectangle 27"/>
          <p:cNvSpPr/>
          <p:nvPr/>
        </p:nvSpPr>
        <p:spPr>
          <a:xfrm>
            <a:off x="5136005" y="3674770"/>
            <a:ext cx="481678" cy="837478"/>
          </a:xfrm>
          <a:prstGeom prst="rect">
            <a:avLst/>
          </a:prstGeom>
          <a:noFill/>
        </p:spPr>
        <p:txBody>
          <a:bodyPr wrap="none" lIns="82935" tIns="41468" rIns="82935" bIns="41468">
            <a:spAutoFit/>
          </a:bodyPr>
          <a:lstStyle/>
          <a:p>
            <a:pPr algn="ctr"/>
            <a:r>
              <a:rPr lang="fr-FR" sz="4898"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5</a:t>
            </a:r>
            <a:endParaRPr lang="fr-FR" sz="4898"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9" name="ZoneTexte 28"/>
          <p:cNvSpPr txBox="1"/>
          <p:nvPr/>
        </p:nvSpPr>
        <p:spPr>
          <a:xfrm>
            <a:off x="321700" y="1467181"/>
            <a:ext cx="979660" cy="369332"/>
          </a:xfrm>
          <a:prstGeom prst="rect">
            <a:avLst/>
          </a:prstGeom>
          <a:noFill/>
        </p:spPr>
        <p:txBody>
          <a:bodyPr wrap="square" rtlCol="0">
            <a:spAutoFit/>
          </a:bodyPr>
          <a:lstStyle/>
          <a:p>
            <a:r>
              <a:rPr lang="fr-FR" sz="1800" dirty="0"/>
              <a:t>Briefing</a:t>
            </a:r>
          </a:p>
        </p:txBody>
      </p:sp>
      <p:sp>
        <p:nvSpPr>
          <p:cNvPr id="30" name="ZoneTexte 29"/>
          <p:cNvSpPr txBox="1"/>
          <p:nvPr/>
        </p:nvSpPr>
        <p:spPr>
          <a:xfrm>
            <a:off x="6362797" y="1476157"/>
            <a:ext cx="1440173" cy="369332"/>
          </a:xfrm>
          <a:prstGeom prst="rect">
            <a:avLst/>
          </a:prstGeom>
          <a:noFill/>
        </p:spPr>
        <p:txBody>
          <a:bodyPr wrap="square" rtlCol="0">
            <a:spAutoFit/>
          </a:bodyPr>
          <a:lstStyle/>
          <a:p>
            <a:r>
              <a:rPr lang="fr-FR" sz="1800" dirty="0"/>
              <a:t>Débriefing</a:t>
            </a:r>
            <a:endParaRPr lang="fr-FR" sz="2177" dirty="0"/>
          </a:p>
        </p:txBody>
      </p:sp>
      <p:sp>
        <p:nvSpPr>
          <p:cNvPr id="31" name="ZoneTexte 30"/>
          <p:cNvSpPr txBox="1"/>
          <p:nvPr/>
        </p:nvSpPr>
        <p:spPr>
          <a:xfrm>
            <a:off x="4723147" y="4915815"/>
            <a:ext cx="3477758" cy="427361"/>
          </a:xfrm>
          <a:prstGeom prst="rect">
            <a:avLst/>
          </a:prstGeom>
          <a:noFill/>
        </p:spPr>
        <p:txBody>
          <a:bodyPr wrap="square" rtlCol="0">
            <a:spAutoFit/>
          </a:bodyPr>
          <a:lstStyle/>
          <a:p>
            <a:r>
              <a:rPr lang="fr-FR" sz="2177" dirty="0" smtClean="0"/>
              <a:t>45 m = fin extraction rapide</a:t>
            </a:r>
            <a:endParaRPr lang="fr-FR" sz="2177" dirty="0"/>
          </a:p>
        </p:txBody>
      </p:sp>
      <p:sp>
        <p:nvSpPr>
          <p:cNvPr id="32" name="ZoneTexte 31"/>
          <p:cNvSpPr txBox="1"/>
          <p:nvPr/>
        </p:nvSpPr>
        <p:spPr>
          <a:xfrm>
            <a:off x="4723147" y="5598719"/>
            <a:ext cx="1744650" cy="369332"/>
          </a:xfrm>
          <a:prstGeom prst="rect">
            <a:avLst/>
          </a:prstGeom>
          <a:solidFill>
            <a:srgbClr val="FFFF00">
              <a:alpha val="59000"/>
            </a:srgbClr>
          </a:solidFill>
        </p:spPr>
        <p:txBody>
          <a:bodyPr wrap="square" rtlCol="0">
            <a:spAutoFit/>
          </a:bodyPr>
          <a:lstStyle/>
          <a:p>
            <a:r>
              <a:rPr lang="fr-FR" sz="1800" dirty="0" smtClean="0">
                <a:solidFill>
                  <a:srgbClr val="FF0000"/>
                </a:solidFill>
              </a:rPr>
              <a:t>50 m (Candidat)</a:t>
            </a:r>
            <a:endParaRPr lang="fr-FR" sz="1800" dirty="0">
              <a:solidFill>
                <a:srgbClr val="FF0000"/>
              </a:solidFill>
            </a:endParaRPr>
          </a:p>
        </p:txBody>
      </p:sp>
      <p:sp>
        <p:nvSpPr>
          <p:cNvPr id="3" name="Ellipse 2"/>
          <p:cNvSpPr/>
          <p:nvPr/>
        </p:nvSpPr>
        <p:spPr>
          <a:xfrm>
            <a:off x="1245192" y="1411353"/>
            <a:ext cx="358074" cy="3528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p>
        </p:txBody>
      </p:sp>
      <p:sp>
        <p:nvSpPr>
          <p:cNvPr id="34" name="Ellipse 33"/>
          <p:cNvSpPr/>
          <p:nvPr/>
        </p:nvSpPr>
        <p:spPr>
          <a:xfrm>
            <a:off x="7518903" y="1399261"/>
            <a:ext cx="358074" cy="3528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p>
        </p:txBody>
      </p:sp>
      <p:sp>
        <p:nvSpPr>
          <p:cNvPr id="35" name="Ellipse 34"/>
          <p:cNvSpPr/>
          <p:nvPr/>
        </p:nvSpPr>
        <p:spPr>
          <a:xfrm>
            <a:off x="2453704" y="5311563"/>
            <a:ext cx="358074" cy="3528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a:t>
            </a:r>
            <a:endParaRPr lang="fr-FR" dirty="0" smtClean="0"/>
          </a:p>
        </p:txBody>
      </p:sp>
      <p:sp>
        <p:nvSpPr>
          <p:cNvPr id="36" name="Ellipse 35"/>
          <p:cNvSpPr/>
          <p:nvPr/>
        </p:nvSpPr>
        <p:spPr>
          <a:xfrm>
            <a:off x="3993820" y="4318981"/>
            <a:ext cx="358074" cy="35286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1</a:t>
            </a:r>
          </a:p>
        </p:txBody>
      </p:sp>
      <p:sp>
        <p:nvSpPr>
          <p:cNvPr id="37" name="Ellipse 36"/>
          <p:cNvSpPr/>
          <p:nvPr/>
        </p:nvSpPr>
        <p:spPr>
          <a:xfrm>
            <a:off x="5561855" y="2197919"/>
            <a:ext cx="358074" cy="35286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a:t>2</a:t>
            </a:r>
            <a:endParaRPr lang="fr-FR" dirty="0" smtClean="0"/>
          </a:p>
        </p:txBody>
      </p:sp>
      <p:grpSp>
        <p:nvGrpSpPr>
          <p:cNvPr id="6" name="Groupe 5"/>
          <p:cNvGrpSpPr/>
          <p:nvPr/>
        </p:nvGrpSpPr>
        <p:grpSpPr>
          <a:xfrm>
            <a:off x="999544" y="2053718"/>
            <a:ext cx="2820172" cy="2038284"/>
            <a:chOff x="999544" y="2053718"/>
            <a:chExt cx="2820172" cy="2038284"/>
          </a:xfrm>
        </p:grpSpPr>
        <p:sp>
          <p:nvSpPr>
            <p:cNvPr id="2" name="Ellipse 1"/>
            <p:cNvSpPr/>
            <p:nvPr/>
          </p:nvSpPr>
          <p:spPr>
            <a:xfrm rot="20640000">
              <a:off x="1038283" y="2536679"/>
              <a:ext cx="1129966" cy="15553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xplosion 2 4"/>
            <p:cNvSpPr/>
            <p:nvPr/>
          </p:nvSpPr>
          <p:spPr>
            <a:xfrm rot="20333281">
              <a:off x="999544" y="2053718"/>
              <a:ext cx="2820172" cy="1280436"/>
            </a:xfrm>
            <a:prstGeom prst="irregularSeal2">
              <a:avLst/>
            </a:prstGeom>
            <a:solidFill>
              <a:srgbClr val="66FF66">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dirty="0" smtClean="0"/>
                <a:t>Nouvelle épreuve ?</a:t>
              </a:r>
              <a:endParaRPr lang="fr-FR" sz="1800" dirty="0"/>
            </a:p>
          </p:txBody>
        </p:sp>
      </p:grpSp>
      <p:sp>
        <p:nvSpPr>
          <p:cNvPr id="41" name="Rectangle 40"/>
          <p:cNvSpPr/>
          <p:nvPr/>
        </p:nvSpPr>
        <p:spPr>
          <a:xfrm>
            <a:off x="2196817" y="3416518"/>
            <a:ext cx="481678" cy="837478"/>
          </a:xfrm>
          <a:prstGeom prst="rect">
            <a:avLst/>
          </a:prstGeom>
          <a:noFill/>
        </p:spPr>
        <p:txBody>
          <a:bodyPr wrap="none" lIns="82935" tIns="41468" rIns="82935" bIns="4146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4898" b="1" dirty="0" smtClean="0">
                <a:ln w="11430"/>
                <a:solidFill>
                  <a:srgbClr val="FF0000"/>
                </a:solidFill>
                <a:effectLst>
                  <a:outerShdw blurRad="50800" dist="39000" dir="5460000" algn="tl">
                    <a:srgbClr val="000000">
                      <a:alpha val="38000"/>
                    </a:srgbClr>
                  </a:outerShdw>
                </a:effectLst>
              </a:rPr>
              <a:t>9</a:t>
            </a:r>
            <a:endParaRPr lang="fr-FR" sz="4898" b="1" dirty="0">
              <a:ln w="11430"/>
              <a:solidFill>
                <a:srgbClr val="FF0000"/>
              </a:solidFill>
              <a:effectLst>
                <a:outerShdw blurRad="50800" dist="39000" dir="5460000" algn="tl">
                  <a:srgbClr val="000000">
                    <a:alpha val="38000"/>
                  </a:srgbClr>
                </a:outerShdw>
              </a:effectLst>
            </a:endParaRPr>
          </a:p>
        </p:txBody>
      </p:sp>
      <p:sp>
        <p:nvSpPr>
          <p:cNvPr id="43" name="Rectangle 42"/>
          <p:cNvSpPr/>
          <p:nvPr/>
        </p:nvSpPr>
        <p:spPr>
          <a:xfrm>
            <a:off x="2608174" y="4737831"/>
            <a:ext cx="481679" cy="837478"/>
          </a:xfrm>
          <a:prstGeom prst="rect">
            <a:avLst/>
          </a:prstGeom>
          <a:noFill/>
        </p:spPr>
        <p:txBody>
          <a:bodyPr wrap="none" lIns="82935" tIns="41468" rIns="82935" bIns="4146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4898"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p>
        </p:txBody>
      </p:sp>
      <p:sp>
        <p:nvSpPr>
          <p:cNvPr id="44" name="Ellipse 43"/>
          <p:cNvSpPr/>
          <p:nvPr/>
        </p:nvSpPr>
        <p:spPr>
          <a:xfrm>
            <a:off x="1352109" y="4093294"/>
            <a:ext cx="358074" cy="352865"/>
          </a:xfrm>
          <a:prstGeom prst="ellipse">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1</a:t>
            </a:r>
          </a:p>
        </p:txBody>
      </p:sp>
      <p:sp>
        <p:nvSpPr>
          <p:cNvPr id="45" name="Ellipse 44"/>
          <p:cNvSpPr/>
          <p:nvPr/>
        </p:nvSpPr>
        <p:spPr>
          <a:xfrm>
            <a:off x="2017780" y="5891983"/>
            <a:ext cx="358074" cy="352865"/>
          </a:xfrm>
          <a:prstGeom prst="ellipse">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1</a:t>
            </a:r>
          </a:p>
        </p:txBody>
      </p:sp>
    </p:spTree>
    <p:extLst>
      <p:ext uri="{BB962C8B-B14F-4D97-AF65-F5344CB8AC3E}">
        <p14:creationId xmlns:p14="http://schemas.microsoft.com/office/powerpoint/2010/main" val="163774496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3"/>
                                        </p:tgtEl>
                                        <p:attrNameLst>
                                          <p:attrName>style.visibility</p:attrName>
                                        </p:attrNameLst>
                                      </p:cBhvr>
                                      <p:to>
                                        <p:strVal val="visible"/>
                                      </p:to>
                                    </p:set>
                                    <p:animEffect transition="in" filter="dissolve">
                                      <p:cBhvr>
                                        <p:cTn id="69" dur="2000"/>
                                        <p:tgtEl>
                                          <p:spTgt spid="3"/>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dissolve">
                                      <p:cBhvr>
                                        <p:cTn id="72" dur="2000"/>
                                        <p:tgtEl>
                                          <p:spTgt spid="35"/>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dissolve">
                                      <p:cBhvr>
                                        <p:cTn id="75" dur="2000"/>
                                        <p:tgtEl>
                                          <p:spTgt spid="36"/>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37"/>
                                        </p:tgtEl>
                                        <p:attrNameLst>
                                          <p:attrName>style.visibility</p:attrName>
                                        </p:attrNameLst>
                                      </p:cBhvr>
                                      <p:to>
                                        <p:strVal val="visible"/>
                                      </p:to>
                                    </p:set>
                                    <p:animEffect transition="in" filter="dissolve">
                                      <p:cBhvr>
                                        <p:cTn id="78" dur="2000"/>
                                        <p:tgtEl>
                                          <p:spTgt spid="37"/>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dissolve">
                                      <p:cBhvr>
                                        <p:cTn id="81" dur="2000"/>
                                        <p:tgtEl>
                                          <p:spTgt spid="34"/>
                                        </p:tgtEl>
                                      </p:cBhvr>
                                    </p:animEffect>
                                  </p:childTnLst>
                                </p:cTn>
                              </p:par>
                            </p:childTnLst>
                          </p:cTn>
                        </p:par>
                        <p:par>
                          <p:cTn id="82" fill="hold">
                            <p:stCondLst>
                              <p:cond delay="2000"/>
                            </p:stCondLst>
                            <p:childTnLst>
                              <p:par>
                                <p:cTn id="83" presetID="42" presetClass="entr" presetSubtype="0" fill="hold" nodeType="after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fade">
                                      <p:cBhvr>
                                        <p:cTn id="85" dur="3000"/>
                                        <p:tgtEl>
                                          <p:spTgt spid="4"/>
                                        </p:tgtEl>
                                      </p:cBhvr>
                                    </p:animEffect>
                                    <p:anim calcmode="lin" valueType="num">
                                      <p:cBhvr>
                                        <p:cTn id="86" dur="3000" fill="hold"/>
                                        <p:tgtEl>
                                          <p:spTgt spid="4"/>
                                        </p:tgtEl>
                                        <p:attrNameLst>
                                          <p:attrName>ppt_x</p:attrName>
                                        </p:attrNameLst>
                                      </p:cBhvr>
                                      <p:tavLst>
                                        <p:tav tm="0">
                                          <p:val>
                                            <p:strVal val="#ppt_x"/>
                                          </p:val>
                                        </p:tav>
                                        <p:tav tm="100000">
                                          <p:val>
                                            <p:strVal val="#ppt_x"/>
                                          </p:val>
                                        </p:tav>
                                      </p:tavLst>
                                    </p:anim>
                                    <p:anim calcmode="lin" valueType="num">
                                      <p:cBhvr>
                                        <p:cTn id="87" dur="3000" fill="hold"/>
                                        <p:tgtEl>
                                          <p:spTgt spid="4"/>
                                        </p:tgtEl>
                                        <p:attrNameLst>
                                          <p:attrName>ppt_y</p:attrName>
                                        </p:attrNameLst>
                                      </p:cBhvr>
                                      <p:tavLst>
                                        <p:tav tm="0">
                                          <p:val>
                                            <p:strVal val="#ppt_y+.1"/>
                                          </p:val>
                                        </p:tav>
                                        <p:tav tm="100000">
                                          <p:val>
                                            <p:strVal val="#ppt_y"/>
                                          </p:val>
                                        </p:tav>
                                      </p:tavLst>
                                    </p:anim>
                                  </p:childTnLst>
                                </p:cTn>
                              </p:par>
                              <p:par>
                                <p:cTn id="88" presetID="1" presetClass="entr" presetSubtype="0" fill="hold" grpId="0" nodeType="withEffect">
                                  <p:stCondLst>
                                    <p:cond delay="0"/>
                                  </p:stCondLst>
                                  <p:childTnLst>
                                    <p:set>
                                      <p:cBhvr>
                                        <p:cTn id="89" dur="1" fill="hold">
                                          <p:stCondLst>
                                            <p:cond delay="0"/>
                                          </p:stCondLst>
                                        </p:cTn>
                                        <p:tgtEl>
                                          <p:spTgt spid="43"/>
                                        </p:tgtEl>
                                        <p:attrNameLst>
                                          <p:attrName>style.visibility</p:attrName>
                                        </p:attrNameLst>
                                      </p:cBhvr>
                                      <p:to>
                                        <p:strVal val="visible"/>
                                      </p:to>
                                    </p:set>
                                  </p:childTnLst>
                                </p:cTn>
                              </p:par>
                              <p:par>
                                <p:cTn id="90" presetID="9" presetClass="entr" presetSubtype="0" fill="hold" grpId="0" nodeType="with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dissolve">
                                      <p:cBhvr>
                                        <p:cTn id="92" dur="2000"/>
                                        <p:tgtEl>
                                          <p:spTgt spid="44"/>
                                        </p:tgtEl>
                                      </p:cBhvr>
                                    </p:animEffect>
                                  </p:childTnLst>
                                </p:cTn>
                              </p:par>
                              <p:par>
                                <p:cTn id="93" presetID="9" presetClass="entr" presetSubtype="0" fill="hold" grpId="0" nodeType="withEffect">
                                  <p:stCondLst>
                                    <p:cond delay="0"/>
                                  </p:stCondLst>
                                  <p:childTnLst>
                                    <p:set>
                                      <p:cBhvr>
                                        <p:cTn id="94" dur="1" fill="hold">
                                          <p:stCondLst>
                                            <p:cond delay="0"/>
                                          </p:stCondLst>
                                        </p:cTn>
                                        <p:tgtEl>
                                          <p:spTgt spid="45"/>
                                        </p:tgtEl>
                                        <p:attrNameLst>
                                          <p:attrName>style.visibility</p:attrName>
                                        </p:attrNameLst>
                                      </p:cBhvr>
                                      <p:to>
                                        <p:strVal val="visible"/>
                                      </p:to>
                                    </p:set>
                                    <p:animEffect transition="in" filter="dissolve">
                                      <p:cBhvr>
                                        <p:cTn id="95" dur="2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P spid="9" grpId="0" animBg="1"/>
      <p:bldP spid="13" grpId="0" animBg="1"/>
      <p:bldP spid="20" grpId="0" animBg="1"/>
      <p:bldP spid="21" grpId="0" animBg="1"/>
      <p:bldP spid="23" grpId="0" animBg="1"/>
      <p:bldP spid="24" grpId="0" animBg="1"/>
      <p:bldP spid="26" grpId="0"/>
      <p:bldP spid="27" grpId="0"/>
      <p:bldP spid="28" grpId="0"/>
      <p:bldP spid="29" grpId="0"/>
      <p:bldP spid="30" grpId="0"/>
      <p:bldP spid="31" grpId="0"/>
      <p:bldP spid="32" grpId="0" animBg="1"/>
      <p:bldP spid="3" grpId="0" animBg="1"/>
      <p:bldP spid="34" grpId="0" animBg="1"/>
      <p:bldP spid="35" grpId="0" animBg="1"/>
      <p:bldP spid="36" grpId="0" animBg="1"/>
      <p:bldP spid="37" grpId="0" animBg="1"/>
      <p:bldP spid="43" grpId="0"/>
      <p:bldP spid="44" grpId="0" animBg="1"/>
      <p:bldP spid="4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340359" y="1689671"/>
            <a:ext cx="2804241" cy="4441123"/>
          </a:xfrm>
          <a:prstGeom prst="rect">
            <a:avLst/>
          </a:prstGeom>
          <a:gradFill>
            <a:gsLst>
              <a:gs pos="0">
                <a:srgbClr val="5E9EFF">
                  <a:alpha val="48000"/>
                </a:srgbClr>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177"/>
          </a:p>
        </p:txBody>
      </p:sp>
      <p:pic>
        <p:nvPicPr>
          <p:cNvPr id="33" name="Image 32"/>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r="3293"/>
          <a:stretch/>
        </p:blipFill>
        <p:spPr>
          <a:xfrm>
            <a:off x="4458103" y="1146703"/>
            <a:ext cx="972000" cy="1325589"/>
          </a:xfrm>
          <a:prstGeom prst="rect">
            <a:avLst/>
          </a:prstGeom>
        </p:spPr>
      </p:pic>
      <p:sp>
        <p:nvSpPr>
          <p:cNvPr id="9" name="Rectangle 8"/>
          <p:cNvSpPr/>
          <p:nvPr/>
        </p:nvSpPr>
        <p:spPr>
          <a:xfrm>
            <a:off x="6125269" y="1676757"/>
            <a:ext cx="3004289" cy="4441123"/>
          </a:xfrm>
          <a:prstGeom prst="rect">
            <a:avLst/>
          </a:prstGeom>
          <a:gradFill>
            <a:gsLst>
              <a:gs pos="0">
                <a:srgbClr val="03D4A8">
                  <a:alpha val="31000"/>
                </a:srgbClr>
              </a:gs>
              <a:gs pos="25000">
                <a:srgbClr val="21D6E0"/>
              </a:gs>
              <a:gs pos="75000">
                <a:srgbClr val="0087E6"/>
              </a:gs>
              <a:gs pos="100000">
                <a:srgbClr val="005C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177"/>
          </a:p>
        </p:txBody>
      </p:sp>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2 : les épreuves à 50</a:t>
            </a:r>
            <a:endParaRPr lang="fr-FR" altLang="fr-FR" sz="28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18</a:t>
            </a:fld>
            <a:endParaRPr lang="fr-FR" altLang="fr-FR" sz="1400" b="1" dirty="0" smtClean="0">
              <a:solidFill>
                <a:srgbClr val="FF0000"/>
              </a:solidFill>
              <a:latin typeface="Times New Roman" pitchFamily="18" charset="0"/>
            </a:endParaRPr>
          </a:p>
        </p:txBody>
      </p:sp>
      <p:sp>
        <p:nvSpPr>
          <p:cNvPr id="10" name="Rectangle 9"/>
          <p:cNvSpPr/>
          <p:nvPr/>
        </p:nvSpPr>
        <p:spPr>
          <a:xfrm>
            <a:off x="343701" y="1651847"/>
            <a:ext cx="3004289" cy="369332"/>
          </a:xfrm>
          <a:prstGeom prst="rect">
            <a:avLst/>
          </a:prstGeom>
          <a:noFill/>
        </p:spPr>
        <p:txBody>
          <a:bodyPr wrap="square" rtlCol="0">
            <a:spAutoFit/>
          </a:bodyPr>
          <a:lstStyle/>
          <a:p>
            <a:endParaRPr lang="fr-FR" sz="1800" b="1" dirty="0">
              <a:solidFill>
                <a:srgbClr val="FFFF00"/>
              </a:solidFill>
              <a:latin typeface="Times New Roman" pitchFamily="18" charset="0"/>
            </a:endParaRPr>
          </a:p>
        </p:txBody>
      </p:sp>
      <p:cxnSp>
        <p:nvCxnSpPr>
          <p:cNvPr id="11" name="Connecteur droit 10"/>
          <p:cNvCxnSpPr/>
          <p:nvPr/>
        </p:nvCxnSpPr>
        <p:spPr>
          <a:xfrm>
            <a:off x="316739" y="1796234"/>
            <a:ext cx="9208800" cy="0"/>
          </a:xfrm>
          <a:prstGeom prst="line">
            <a:avLst/>
          </a:prstGeom>
          <a:ln w="25400" cmpd="thickThin">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316739" y="5845494"/>
            <a:ext cx="9208800" cy="0"/>
          </a:xfrm>
          <a:prstGeom prst="line">
            <a:avLst/>
          </a:prstGeom>
        </p:spPr>
        <p:style>
          <a:lnRef idx="3">
            <a:schemeClr val="accent5"/>
          </a:lnRef>
          <a:fillRef idx="0">
            <a:schemeClr val="accent5"/>
          </a:fillRef>
          <a:effectRef idx="2">
            <a:schemeClr val="accent5"/>
          </a:effectRef>
          <a:fontRef idx="minor">
            <a:schemeClr val="tx1"/>
          </a:fontRef>
        </p:style>
      </p:cxnSp>
      <p:sp>
        <p:nvSpPr>
          <p:cNvPr id="13" name="ZoneTexte 12"/>
          <p:cNvSpPr txBox="1"/>
          <p:nvPr/>
        </p:nvSpPr>
        <p:spPr>
          <a:xfrm>
            <a:off x="659732" y="5534638"/>
            <a:ext cx="1237272" cy="369332"/>
          </a:xfrm>
          <a:prstGeom prst="rect">
            <a:avLst/>
          </a:prstGeom>
          <a:solidFill>
            <a:srgbClr val="FFFF00">
              <a:alpha val="59000"/>
            </a:srgbClr>
          </a:solidFill>
        </p:spPr>
        <p:txBody>
          <a:bodyPr wrap="square" rtlCol="0">
            <a:spAutoFit/>
          </a:bodyPr>
          <a:lstStyle/>
          <a:p>
            <a:r>
              <a:rPr lang="fr-FR" sz="1800" dirty="0" smtClean="0">
                <a:solidFill>
                  <a:srgbClr val="FF0000"/>
                </a:solidFill>
              </a:rPr>
              <a:t>50 m (IN)</a:t>
            </a:r>
            <a:endParaRPr lang="fr-FR" sz="1800" dirty="0">
              <a:solidFill>
                <a:srgbClr val="FF0000"/>
              </a:solidFill>
            </a:endParaRPr>
          </a:p>
        </p:txBody>
      </p:sp>
      <p:grpSp>
        <p:nvGrpSpPr>
          <p:cNvPr id="14" name="Groupe 13"/>
          <p:cNvGrpSpPr/>
          <p:nvPr/>
        </p:nvGrpSpPr>
        <p:grpSpPr>
          <a:xfrm>
            <a:off x="316739" y="1796234"/>
            <a:ext cx="3004289" cy="4049259"/>
            <a:chOff x="234132" y="1980431"/>
            <a:chExt cx="3312368" cy="4464496"/>
          </a:xfrm>
        </p:grpSpPr>
        <p:cxnSp>
          <p:nvCxnSpPr>
            <p:cNvPr id="15" name="Connecteur droit 14"/>
            <p:cNvCxnSpPr/>
            <p:nvPr/>
          </p:nvCxnSpPr>
          <p:spPr>
            <a:xfrm>
              <a:off x="234132" y="1980431"/>
              <a:ext cx="914400" cy="0"/>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16" name="Connecteur droit 15"/>
            <p:cNvCxnSpPr/>
            <p:nvPr/>
          </p:nvCxnSpPr>
          <p:spPr>
            <a:xfrm>
              <a:off x="1148532" y="1980431"/>
              <a:ext cx="1245840" cy="4464496"/>
            </a:xfrm>
            <a:prstGeom prst="line">
              <a:avLst/>
            </a:prstGeom>
          </p:spPr>
          <p:style>
            <a:lnRef idx="3">
              <a:schemeClr val="accent6"/>
            </a:lnRef>
            <a:fillRef idx="0">
              <a:schemeClr val="accent6"/>
            </a:fillRef>
            <a:effectRef idx="2">
              <a:schemeClr val="accent6"/>
            </a:effectRef>
            <a:fontRef idx="minor">
              <a:schemeClr val="tx1"/>
            </a:fontRef>
          </p:style>
        </p:cxnSp>
        <p:cxnSp>
          <p:nvCxnSpPr>
            <p:cNvPr id="17" name="Connecteur droit 16"/>
            <p:cNvCxnSpPr/>
            <p:nvPr/>
          </p:nvCxnSpPr>
          <p:spPr>
            <a:xfrm>
              <a:off x="2394372" y="6444927"/>
              <a:ext cx="1008112"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8" name="Connecteur droit 17"/>
            <p:cNvCxnSpPr/>
            <p:nvPr/>
          </p:nvCxnSpPr>
          <p:spPr>
            <a:xfrm flipV="1">
              <a:off x="3402484" y="5292799"/>
              <a:ext cx="144016" cy="1152128"/>
            </a:xfrm>
            <a:prstGeom prst="line">
              <a:avLst/>
            </a:prstGeom>
          </p:spPr>
          <p:style>
            <a:lnRef idx="3">
              <a:schemeClr val="accent6"/>
            </a:lnRef>
            <a:fillRef idx="0">
              <a:schemeClr val="accent6"/>
            </a:fillRef>
            <a:effectRef idx="2">
              <a:schemeClr val="accent6"/>
            </a:effectRef>
            <a:fontRef idx="minor">
              <a:schemeClr val="tx1"/>
            </a:fontRef>
          </p:style>
        </p:cxnSp>
      </p:grpSp>
      <p:cxnSp>
        <p:nvCxnSpPr>
          <p:cNvPr id="19" name="Connecteur droit avec flèche 18"/>
          <p:cNvCxnSpPr/>
          <p:nvPr/>
        </p:nvCxnSpPr>
        <p:spPr>
          <a:xfrm>
            <a:off x="2145437" y="4800523"/>
            <a:ext cx="1175591" cy="0"/>
          </a:xfrm>
          <a:prstGeom prst="straightConnector1">
            <a:avLst/>
          </a:prstGeom>
          <a:ln w="2222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2145890" y="4586842"/>
            <a:ext cx="868724" cy="427361"/>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3500000" scaled="1"/>
            <a:tileRect/>
          </a:gradFill>
        </p:spPr>
        <p:txBody>
          <a:bodyPr wrap="square" rtlCol="0">
            <a:spAutoFit/>
          </a:bodyPr>
          <a:lstStyle/>
          <a:p>
            <a:r>
              <a:rPr lang="fr-FR" sz="2177" dirty="0" smtClean="0"/>
              <a:t>35 m</a:t>
            </a:r>
            <a:endParaRPr lang="fr-FR" sz="2177" dirty="0"/>
          </a:p>
        </p:txBody>
      </p:sp>
      <p:sp>
        <p:nvSpPr>
          <p:cNvPr id="21" name="Forme libre 20"/>
          <p:cNvSpPr/>
          <p:nvPr/>
        </p:nvSpPr>
        <p:spPr>
          <a:xfrm>
            <a:off x="3314087" y="3683620"/>
            <a:ext cx="1443289" cy="2121596"/>
          </a:xfrm>
          <a:custGeom>
            <a:avLst/>
            <a:gdLst>
              <a:gd name="connsiteX0" fmla="*/ 0 w 1591293"/>
              <a:gd name="connsiteY0" fmla="*/ 1223158 h 2244436"/>
              <a:gd name="connsiteX1" fmla="*/ 451262 w 1591293"/>
              <a:gd name="connsiteY1" fmla="*/ 1223158 h 2244436"/>
              <a:gd name="connsiteX2" fmla="*/ 463137 w 1591293"/>
              <a:gd name="connsiteY2" fmla="*/ 2244436 h 2244436"/>
              <a:gd name="connsiteX3" fmla="*/ 1128156 w 1591293"/>
              <a:gd name="connsiteY3" fmla="*/ 2244436 h 2244436"/>
              <a:gd name="connsiteX4" fmla="*/ 1591293 w 1591293"/>
              <a:gd name="connsiteY4" fmla="*/ 0 h 2244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1293" h="2244436">
                <a:moveTo>
                  <a:pt x="0" y="1223158"/>
                </a:moveTo>
                <a:lnTo>
                  <a:pt x="451262" y="1223158"/>
                </a:lnTo>
                <a:lnTo>
                  <a:pt x="463137" y="2244436"/>
                </a:lnTo>
                <a:lnTo>
                  <a:pt x="1128156" y="2244436"/>
                </a:lnTo>
                <a:lnTo>
                  <a:pt x="1591293" y="0"/>
                </a:lnTo>
              </a:path>
            </a:pathLst>
          </a:cu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177"/>
          </a:p>
        </p:txBody>
      </p:sp>
      <p:cxnSp>
        <p:nvCxnSpPr>
          <p:cNvPr id="22" name="Connecteur droit avec flèche 21"/>
          <p:cNvCxnSpPr/>
          <p:nvPr/>
        </p:nvCxnSpPr>
        <p:spPr>
          <a:xfrm>
            <a:off x="3516960" y="3683620"/>
            <a:ext cx="1175591" cy="0"/>
          </a:xfrm>
          <a:prstGeom prst="straightConnector1">
            <a:avLst/>
          </a:prstGeom>
          <a:ln w="2222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3" name="ZoneTexte 22"/>
          <p:cNvSpPr txBox="1"/>
          <p:nvPr/>
        </p:nvSpPr>
        <p:spPr>
          <a:xfrm>
            <a:off x="3509693" y="3443250"/>
            <a:ext cx="808970" cy="427361"/>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3500000" scaled="1"/>
            <a:tileRect/>
          </a:gradFill>
        </p:spPr>
        <p:txBody>
          <a:bodyPr wrap="square" rtlCol="0">
            <a:spAutoFit/>
          </a:bodyPr>
          <a:lstStyle/>
          <a:p>
            <a:r>
              <a:rPr lang="fr-FR" sz="2177" dirty="0" smtClean="0"/>
              <a:t>25 m</a:t>
            </a:r>
            <a:endParaRPr lang="fr-FR" sz="2177" dirty="0"/>
          </a:p>
        </p:txBody>
      </p:sp>
      <p:sp>
        <p:nvSpPr>
          <p:cNvPr id="24" name="Forme libre 23"/>
          <p:cNvSpPr/>
          <p:nvPr/>
        </p:nvSpPr>
        <p:spPr>
          <a:xfrm>
            <a:off x="4757376" y="1798727"/>
            <a:ext cx="1367894" cy="1884893"/>
          </a:xfrm>
          <a:custGeom>
            <a:avLst/>
            <a:gdLst>
              <a:gd name="connsiteX0" fmla="*/ 0 w 1508166"/>
              <a:gd name="connsiteY0" fmla="*/ 2078182 h 2078182"/>
              <a:gd name="connsiteX1" fmla="*/ 201881 w 1508166"/>
              <a:gd name="connsiteY1" fmla="*/ 843148 h 2078182"/>
              <a:gd name="connsiteX2" fmla="*/ 712520 w 1508166"/>
              <a:gd name="connsiteY2" fmla="*/ 855024 h 2078182"/>
              <a:gd name="connsiteX3" fmla="*/ 807522 w 1508166"/>
              <a:gd name="connsiteY3" fmla="*/ 356260 h 2078182"/>
              <a:gd name="connsiteX4" fmla="*/ 1389413 w 1508166"/>
              <a:gd name="connsiteY4" fmla="*/ 356260 h 2078182"/>
              <a:gd name="connsiteX5" fmla="*/ 1508166 w 1508166"/>
              <a:gd name="connsiteY5" fmla="*/ 0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8166" h="2078182">
                <a:moveTo>
                  <a:pt x="0" y="2078182"/>
                </a:moveTo>
                <a:lnTo>
                  <a:pt x="201881" y="843148"/>
                </a:lnTo>
                <a:lnTo>
                  <a:pt x="712520" y="855024"/>
                </a:lnTo>
                <a:lnTo>
                  <a:pt x="807522" y="356260"/>
                </a:lnTo>
                <a:lnTo>
                  <a:pt x="1389413" y="356260"/>
                </a:lnTo>
                <a:lnTo>
                  <a:pt x="1508166"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177"/>
          </a:p>
        </p:txBody>
      </p:sp>
      <p:cxnSp>
        <p:nvCxnSpPr>
          <p:cNvPr id="25" name="Connecteur droit 24"/>
          <p:cNvCxnSpPr>
            <a:stCxn id="24" idx="5"/>
          </p:cNvCxnSpPr>
          <p:nvPr/>
        </p:nvCxnSpPr>
        <p:spPr>
          <a:xfrm>
            <a:off x="6125269" y="1798727"/>
            <a:ext cx="1506261" cy="0"/>
          </a:xfrm>
          <a:prstGeom prst="line">
            <a:avLst/>
          </a:prstGeom>
        </p:spPr>
        <p:style>
          <a:lnRef idx="3">
            <a:schemeClr val="accent4"/>
          </a:lnRef>
          <a:fillRef idx="0">
            <a:schemeClr val="accent4"/>
          </a:fillRef>
          <a:effectRef idx="2">
            <a:schemeClr val="accent4"/>
          </a:effectRef>
          <a:fontRef idx="minor">
            <a:schemeClr val="tx1"/>
          </a:fontRef>
        </p:style>
      </p:cxnSp>
      <p:sp>
        <p:nvSpPr>
          <p:cNvPr id="30" name="ZoneTexte 29"/>
          <p:cNvSpPr txBox="1"/>
          <p:nvPr/>
        </p:nvSpPr>
        <p:spPr>
          <a:xfrm>
            <a:off x="6362797" y="1476157"/>
            <a:ext cx="1440173" cy="369332"/>
          </a:xfrm>
          <a:prstGeom prst="rect">
            <a:avLst/>
          </a:prstGeom>
          <a:noFill/>
        </p:spPr>
        <p:txBody>
          <a:bodyPr wrap="square" rtlCol="0">
            <a:spAutoFit/>
          </a:bodyPr>
          <a:lstStyle/>
          <a:p>
            <a:r>
              <a:rPr lang="fr-FR" sz="1800" dirty="0"/>
              <a:t>Débriefing</a:t>
            </a:r>
            <a:endParaRPr lang="fr-FR" sz="2177" dirty="0"/>
          </a:p>
        </p:txBody>
      </p:sp>
      <p:sp>
        <p:nvSpPr>
          <p:cNvPr id="31" name="ZoneTexte 30"/>
          <p:cNvSpPr txBox="1"/>
          <p:nvPr/>
        </p:nvSpPr>
        <p:spPr>
          <a:xfrm>
            <a:off x="4705841" y="4703636"/>
            <a:ext cx="3477758" cy="427361"/>
          </a:xfrm>
          <a:prstGeom prst="rect">
            <a:avLst/>
          </a:prstGeom>
          <a:noFill/>
        </p:spPr>
        <p:txBody>
          <a:bodyPr wrap="square" rtlCol="0">
            <a:spAutoFit/>
          </a:bodyPr>
          <a:lstStyle/>
          <a:p>
            <a:r>
              <a:rPr lang="fr-FR" sz="2177" b="1" dirty="0" smtClean="0">
                <a:solidFill>
                  <a:srgbClr val="FFFF00"/>
                </a:solidFill>
                <a:effectLst>
                  <a:outerShdw blurRad="38100" dist="38100" dir="2700000" algn="tl">
                    <a:srgbClr val="000000">
                      <a:alpha val="43137"/>
                    </a:srgbClr>
                  </a:outerShdw>
                </a:effectLst>
              </a:rPr>
              <a:t>40 m</a:t>
            </a:r>
            <a:r>
              <a:rPr lang="fr-FR" sz="2177" b="1" dirty="0" smtClean="0">
                <a:effectLst>
                  <a:outerShdw blurRad="38100" dist="38100" dir="2700000" algn="tl">
                    <a:srgbClr val="000000">
                      <a:alpha val="43137"/>
                    </a:srgbClr>
                  </a:outerShdw>
                </a:effectLst>
              </a:rPr>
              <a:t> </a:t>
            </a:r>
            <a:r>
              <a:rPr lang="fr-FR" sz="2177" dirty="0" smtClean="0"/>
              <a:t>= fin extraction rapide</a:t>
            </a:r>
            <a:endParaRPr lang="fr-FR" sz="2177" dirty="0"/>
          </a:p>
        </p:txBody>
      </p:sp>
      <p:sp>
        <p:nvSpPr>
          <p:cNvPr id="32" name="ZoneTexte 31"/>
          <p:cNvSpPr txBox="1"/>
          <p:nvPr/>
        </p:nvSpPr>
        <p:spPr>
          <a:xfrm>
            <a:off x="4723147" y="5598719"/>
            <a:ext cx="1744650" cy="369332"/>
          </a:xfrm>
          <a:prstGeom prst="rect">
            <a:avLst/>
          </a:prstGeom>
          <a:solidFill>
            <a:srgbClr val="FFFF00">
              <a:alpha val="59000"/>
            </a:srgbClr>
          </a:solidFill>
        </p:spPr>
        <p:txBody>
          <a:bodyPr wrap="square" rtlCol="0">
            <a:spAutoFit/>
          </a:bodyPr>
          <a:lstStyle/>
          <a:p>
            <a:r>
              <a:rPr lang="fr-FR" sz="1800" dirty="0" smtClean="0">
                <a:solidFill>
                  <a:srgbClr val="FF0000"/>
                </a:solidFill>
              </a:rPr>
              <a:t>50 m (Candidat)</a:t>
            </a:r>
            <a:endParaRPr lang="fr-FR" sz="1800" dirty="0">
              <a:solidFill>
                <a:srgbClr val="FF0000"/>
              </a:solidFill>
            </a:endParaRPr>
          </a:p>
        </p:txBody>
      </p:sp>
      <p:sp>
        <p:nvSpPr>
          <p:cNvPr id="39" name="ZoneTexte 38"/>
          <p:cNvSpPr txBox="1"/>
          <p:nvPr/>
        </p:nvSpPr>
        <p:spPr>
          <a:xfrm>
            <a:off x="461336" y="2383289"/>
            <a:ext cx="4110850" cy="369332"/>
          </a:xfrm>
          <a:prstGeom prst="rect">
            <a:avLst/>
          </a:prstGeom>
          <a:noFill/>
        </p:spPr>
        <p:txBody>
          <a:bodyPr wrap="square" rtlCol="0">
            <a:spAutoFit/>
          </a:bodyPr>
          <a:lstStyle/>
          <a:p>
            <a:r>
              <a:rPr lang="fr-FR" sz="1800" b="1" dirty="0" smtClean="0">
                <a:solidFill>
                  <a:srgbClr val="FFFF00"/>
                </a:solidFill>
              </a:rPr>
              <a:t>15 l recommandé, au choix du candidat</a:t>
            </a:r>
            <a:endParaRPr lang="fr-FR" sz="1800" b="1" dirty="0">
              <a:solidFill>
                <a:srgbClr val="FFFF00"/>
              </a:solidFill>
            </a:endParaRPr>
          </a:p>
        </p:txBody>
      </p:sp>
      <p:sp>
        <p:nvSpPr>
          <p:cNvPr id="40" name="ZoneTexte 39"/>
          <p:cNvSpPr txBox="1"/>
          <p:nvPr/>
        </p:nvSpPr>
        <p:spPr>
          <a:xfrm>
            <a:off x="5372005" y="2501710"/>
            <a:ext cx="4110850" cy="646331"/>
          </a:xfrm>
          <a:prstGeom prst="rect">
            <a:avLst/>
          </a:prstGeom>
          <a:noFill/>
        </p:spPr>
        <p:txBody>
          <a:bodyPr wrap="square" rtlCol="0">
            <a:spAutoFit/>
          </a:bodyPr>
          <a:lstStyle>
            <a:defPPr>
              <a:defRPr lang="en-GB"/>
            </a:defPPr>
            <a:lvl1pPr>
              <a:defRPr sz="1800" b="1">
                <a:solidFill>
                  <a:srgbClr val="FFFF00"/>
                </a:solidFill>
              </a:defRPr>
            </a:lvl1pPr>
          </a:lstStyle>
          <a:p>
            <a:r>
              <a:rPr lang="fr-FR" dirty="0"/>
              <a:t>prendre en compte de la déco du jury </a:t>
            </a:r>
            <a:r>
              <a:rPr lang="fr-FR" dirty="0" smtClean="0"/>
              <a:t>observateur</a:t>
            </a:r>
            <a:endParaRPr lang="fr-FR" dirty="0"/>
          </a:p>
        </p:txBody>
      </p:sp>
      <p:cxnSp>
        <p:nvCxnSpPr>
          <p:cNvPr id="5" name="Connecteur droit 4"/>
          <p:cNvCxnSpPr/>
          <p:nvPr/>
        </p:nvCxnSpPr>
        <p:spPr>
          <a:xfrm flipH="1">
            <a:off x="1116537" y="1399261"/>
            <a:ext cx="34099" cy="4910059"/>
          </a:xfrm>
          <a:prstGeom prst="line">
            <a:avLst/>
          </a:prstGeom>
          <a:ln w="19050">
            <a:solidFill>
              <a:schemeClr val="accent4"/>
            </a:solidFill>
            <a:prstDash val="sysDot"/>
          </a:ln>
        </p:spPr>
        <p:style>
          <a:lnRef idx="2">
            <a:schemeClr val="accent4"/>
          </a:lnRef>
          <a:fillRef idx="0">
            <a:schemeClr val="accent4"/>
          </a:fillRef>
          <a:effectRef idx="1">
            <a:schemeClr val="accent4"/>
          </a:effectRef>
          <a:fontRef idx="minor">
            <a:schemeClr val="tx1"/>
          </a:fontRef>
        </p:style>
      </p:cxnSp>
      <p:cxnSp>
        <p:nvCxnSpPr>
          <p:cNvPr id="42" name="Connecteur droit 41"/>
          <p:cNvCxnSpPr/>
          <p:nvPr/>
        </p:nvCxnSpPr>
        <p:spPr>
          <a:xfrm flipH="1">
            <a:off x="3320176" y="1444626"/>
            <a:ext cx="34099" cy="4910059"/>
          </a:xfrm>
          <a:prstGeom prst="line">
            <a:avLst/>
          </a:prstGeom>
          <a:ln w="19050">
            <a:solidFill>
              <a:schemeClr val="accent4"/>
            </a:solidFill>
            <a:prstDash val="sysDot"/>
          </a:ln>
        </p:spPr>
        <p:style>
          <a:lnRef idx="2">
            <a:schemeClr val="accent4"/>
          </a:lnRef>
          <a:fillRef idx="0">
            <a:schemeClr val="accent4"/>
          </a:fillRef>
          <a:effectRef idx="1">
            <a:schemeClr val="accent4"/>
          </a:effectRef>
          <a:fontRef idx="minor">
            <a:schemeClr val="tx1"/>
          </a:fontRef>
        </p:style>
      </p:cxnSp>
      <p:sp>
        <p:nvSpPr>
          <p:cNvPr id="29" name="ZoneTexte 28"/>
          <p:cNvSpPr txBox="1"/>
          <p:nvPr/>
        </p:nvSpPr>
        <p:spPr>
          <a:xfrm>
            <a:off x="321700" y="1467181"/>
            <a:ext cx="979660" cy="369332"/>
          </a:xfrm>
          <a:prstGeom prst="rect">
            <a:avLst/>
          </a:prstGeom>
          <a:noFill/>
        </p:spPr>
        <p:txBody>
          <a:bodyPr wrap="square" rtlCol="0">
            <a:spAutoFit/>
          </a:bodyPr>
          <a:lstStyle/>
          <a:p>
            <a:r>
              <a:rPr lang="fr-FR" sz="1800" dirty="0"/>
              <a:t>Briefing</a:t>
            </a:r>
          </a:p>
        </p:txBody>
      </p:sp>
      <p:cxnSp>
        <p:nvCxnSpPr>
          <p:cNvPr id="8" name="Connecteur droit avec flèche 7"/>
          <p:cNvCxnSpPr/>
          <p:nvPr/>
        </p:nvCxnSpPr>
        <p:spPr>
          <a:xfrm>
            <a:off x="1115907" y="6130794"/>
            <a:ext cx="2217099" cy="0"/>
          </a:xfrm>
          <a:prstGeom prst="straightConnector1">
            <a:avLst/>
          </a:prstGeom>
          <a:ln w="25400">
            <a:solidFill>
              <a:srgbClr val="FFFF00"/>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46" name="ZoneTexte 45"/>
          <p:cNvSpPr txBox="1"/>
          <p:nvPr/>
        </p:nvSpPr>
        <p:spPr>
          <a:xfrm>
            <a:off x="1573104" y="6088252"/>
            <a:ext cx="1421120" cy="369332"/>
          </a:xfrm>
          <a:prstGeom prst="rect">
            <a:avLst/>
          </a:prstGeom>
          <a:noFill/>
        </p:spPr>
        <p:txBody>
          <a:bodyPr wrap="square" rtlCol="0">
            <a:spAutoFit/>
          </a:bodyPr>
          <a:lstStyle>
            <a:defPPr>
              <a:defRPr lang="en-GB"/>
            </a:defPPr>
            <a:lvl1pPr>
              <a:defRPr sz="1800" b="1">
                <a:solidFill>
                  <a:srgbClr val="FFFF00"/>
                </a:solidFill>
              </a:defRPr>
            </a:lvl1pPr>
          </a:lstStyle>
          <a:p>
            <a:r>
              <a:rPr lang="fr-FR" dirty="0" smtClean="0"/>
              <a:t>10 min. max</a:t>
            </a:r>
            <a:endParaRPr lang="fr-FR" dirty="0"/>
          </a:p>
        </p:txBody>
      </p:sp>
      <p:sp>
        <p:nvSpPr>
          <p:cNvPr id="41" name="Rectangle 40"/>
          <p:cNvSpPr/>
          <p:nvPr/>
        </p:nvSpPr>
        <p:spPr>
          <a:xfrm>
            <a:off x="444310" y="1744262"/>
            <a:ext cx="481679" cy="837478"/>
          </a:xfrm>
          <a:prstGeom prst="rect">
            <a:avLst/>
          </a:prstGeom>
          <a:noFill/>
        </p:spPr>
        <p:txBody>
          <a:bodyPr wrap="none" lIns="82935" tIns="41468" rIns="82935" bIns="4146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4898"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p>
        </p:txBody>
      </p:sp>
      <p:sp>
        <p:nvSpPr>
          <p:cNvPr id="43" name="Rectangle 42"/>
          <p:cNvSpPr/>
          <p:nvPr/>
        </p:nvSpPr>
        <p:spPr>
          <a:xfrm>
            <a:off x="7713106" y="3687368"/>
            <a:ext cx="481678" cy="837478"/>
          </a:xfrm>
          <a:prstGeom prst="rect">
            <a:avLst/>
          </a:prstGeom>
          <a:noFill/>
        </p:spPr>
        <p:txBody>
          <a:bodyPr wrap="none" lIns="82935" tIns="41468" rIns="82935" bIns="4146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4898"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p>
        </p:txBody>
      </p:sp>
      <p:sp>
        <p:nvSpPr>
          <p:cNvPr id="44" name="Rectangle 43"/>
          <p:cNvSpPr/>
          <p:nvPr/>
        </p:nvSpPr>
        <p:spPr>
          <a:xfrm>
            <a:off x="5136005" y="3674770"/>
            <a:ext cx="481678" cy="837478"/>
          </a:xfrm>
          <a:prstGeom prst="rect">
            <a:avLst/>
          </a:prstGeom>
          <a:noFill/>
        </p:spPr>
        <p:txBody>
          <a:bodyPr wrap="none" lIns="82935" tIns="41468" rIns="82935" bIns="41468">
            <a:spAutoFit/>
          </a:bodyPr>
          <a:lstStyle/>
          <a:p>
            <a:pPr algn="ctr"/>
            <a:r>
              <a:rPr lang="fr-FR" sz="4898"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5</a:t>
            </a:r>
            <a:endParaRPr lang="fr-FR" sz="4898"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5" name="Rectangle 44"/>
          <p:cNvSpPr/>
          <p:nvPr/>
        </p:nvSpPr>
        <p:spPr>
          <a:xfrm>
            <a:off x="2196817" y="3416518"/>
            <a:ext cx="481678" cy="837478"/>
          </a:xfrm>
          <a:prstGeom prst="rect">
            <a:avLst/>
          </a:prstGeom>
          <a:noFill/>
        </p:spPr>
        <p:txBody>
          <a:bodyPr wrap="none" lIns="82935" tIns="41468" rIns="82935" bIns="4146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4898" b="1" dirty="0" smtClean="0">
                <a:ln w="11430"/>
                <a:solidFill>
                  <a:srgbClr val="FF0000"/>
                </a:solidFill>
                <a:effectLst>
                  <a:outerShdw blurRad="50800" dist="39000" dir="5460000" algn="tl">
                    <a:srgbClr val="000000">
                      <a:alpha val="38000"/>
                    </a:srgbClr>
                  </a:outerShdw>
                </a:effectLst>
              </a:rPr>
              <a:t>9</a:t>
            </a:r>
            <a:endParaRPr lang="fr-FR" sz="4898" b="1" dirty="0">
              <a:ln w="11430"/>
              <a:solidFill>
                <a:srgbClr val="FF0000"/>
              </a:solidFill>
              <a:effectLst>
                <a:outerShdw blurRad="50800" dist="39000" dir="5460000" algn="tl">
                  <a:srgbClr val="000000">
                    <a:alpha val="38000"/>
                  </a:srgbClr>
                </a:outerShdw>
              </a:effectLst>
            </a:endParaRPr>
          </a:p>
        </p:txBody>
      </p:sp>
      <p:sp>
        <p:nvSpPr>
          <p:cNvPr id="47" name="Rectangle 46"/>
          <p:cNvSpPr/>
          <p:nvPr/>
        </p:nvSpPr>
        <p:spPr>
          <a:xfrm>
            <a:off x="2608174" y="4737831"/>
            <a:ext cx="481679" cy="837478"/>
          </a:xfrm>
          <a:prstGeom prst="rect">
            <a:avLst/>
          </a:prstGeom>
          <a:noFill/>
        </p:spPr>
        <p:txBody>
          <a:bodyPr wrap="none" lIns="82935" tIns="41468" rIns="82935" bIns="4146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4898"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p>
        </p:txBody>
      </p:sp>
    </p:spTree>
    <p:extLst>
      <p:ext uri="{BB962C8B-B14F-4D97-AF65-F5344CB8AC3E}">
        <p14:creationId xmlns:p14="http://schemas.microsoft.com/office/powerpoint/2010/main" val="263105479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par>
                          <p:cTn id="55" fill="hold">
                            <p:stCondLst>
                              <p:cond delay="0"/>
                            </p:stCondLst>
                            <p:childTnLst>
                              <p:par>
                                <p:cTn id="56" presetID="42" presetClass="entr" presetSubtype="0" fill="hold" nodeType="after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3000"/>
                                        <p:tgtEl>
                                          <p:spTgt spid="33"/>
                                        </p:tgtEl>
                                      </p:cBhvr>
                                    </p:animEffect>
                                    <p:anim calcmode="lin" valueType="num">
                                      <p:cBhvr>
                                        <p:cTn id="59" dur="3000" fill="hold"/>
                                        <p:tgtEl>
                                          <p:spTgt spid="33"/>
                                        </p:tgtEl>
                                        <p:attrNameLst>
                                          <p:attrName>ppt_x</p:attrName>
                                        </p:attrNameLst>
                                      </p:cBhvr>
                                      <p:tavLst>
                                        <p:tav tm="0">
                                          <p:val>
                                            <p:strVal val="#ppt_x"/>
                                          </p:val>
                                        </p:tav>
                                        <p:tav tm="100000">
                                          <p:val>
                                            <p:strVal val="#ppt_x"/>
                                          </p:val>
                                        </p:tav>
                                      </p:tavLst>
                                    </p:anim>
                                    <p:anim calcmode="lin" valueType="num">
                                      <p:cBhvr>
                                        <p:cTn id="60" dur="3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9"/>
                                        </p:tgtEl>
                                        <p:attrNameLst>
                                          <p:attrName>style.visibility</p:attrName>
                                        </p:attrNameLst>
                                      </p:cBhvr>
                                      <p:to>
                                        <p:strVal val="visible"/>
                                      </p:to>
                                    </p:set>
                                    <p:animEffect transition="in" filter="fade">
                                      <p:cBhvr>
                                        <p:cTn id="75" dur="500"/>
                                        <p:tgtEl>
                                          <p:spTgt spid="39"/>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fade">
                                      <p:cBhvr>
                                        <p:cTn id="80" dur="500"/>
                                        <p:tgtEl>
                                          <p:spTgt spid="40"/>
                                        </p:tgtEl>
                                      </p:cBhvr>
                                    </p:animEffect>
                                  </p:childTnLst>
                                </p:cTn>
                              </p:par>
                              <p:par>
                                <p:cTn id="81" presetID="1" presetClass="entr" presetSubtype="0" fill="hold" grpId="0" nodeType="withEffect">
                                  <p:stCondLst>
                                    <p:cond delay="0"/>
                                  </p:stCondLst>
                                  <p:childTnLst>
                                    <p:set>
                                      <p:cBhvr>
                                        <p:cTn id="82" dur="1" fill="hold">
                                          <p:stCondLst>
                                            <p:cond delay="0"/>
                                          </p:stCondLst>
                                        </p:cTn>
                                        <p:tgtEl>
                                          <p:spTgt spid="4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3" grpId="0" animBg="1"/>
      <p:bldP spid="20" grpId="0" animBg="1"/>
      <p:bldP spid="21" grpId="0" animBg="1"/>
      <p:bldP spid="23" grpId="0" animBg="1"/>
      <p:bldP spid="24" grpId="0" animBg="1"/>
      <p:bldP spid="30" grpId="0"/>
      <p:bldP spid="31" grpId="0"/>
      <p:bldP spid="32" grpId="0" animBg="1"/>
      <p:bldP spid="39" grpId="0"/>
      <p:bldP spid="40" grpId="0"/>
      <p:bldP spid="29" grpId="0"/>
      <p:bldP spid="46" grpId="0"/>
      <p:bldP spid="41" grpId="0"/>
      <p:bldP spid="43" grpId="0"/>
      <p:bldP spid="44" grpId="0"/>
      <p:bldP spid="4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996950" y="35210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bg1"/>
                </a:solidFill>
                <a:latin typeface="Times New Roman" pitchFamily="18" charset="0"/>
              </a:defRPr>
            </a:lvl1pPr>
            <a:lvl2pPr marL="742950" indent="-285750">
              <a:defRPr sz="2400">
                <a:solidFill>
                  <a:schemeClr val="bg1"/>
                </a:solidFill>
                <a:latin typeface="Times New Roman" pitchFamily="18" charset="0"/>
              </a:defRPr>
            </a:lvl2pPr>
            <a:lvl3pPr marL="1143000" indent="-228600">
              <a:defRPr sz="2400">
                <a:solidFill>
                  <a:schemeClr val="bg1"/>
                </a:solidFill>
                <a:latin typeface="Times New Roman" pitchFamily="18" charset="0"/>
              </a:defRPr>
            </a:lvl3pPr>
            <a:lvl4pPr marL="1600200" indent="-228600">
              <a:defRPr sz="2400">
                <a:solidFill>
                  <a:schemeClr val="bg1"/>
                </a:solidFill>
                <a:latin typeface="Times New Roman" pitchFamily="18" charset="0"/>
              </a:defRPr>
            </a:lvl4pPr>
            <a:lvl5pPr marL="2057400" indent="-228600">
              <a:defRPr sz="2400">
                <a:solidFill>
                  <a:schemeClr val="bg1"/>
                </a:solidFill>
                <a:latin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defRPr>
            </a:lvl9pPr>
          </a:lstStyle>
          <a:p>
            <a:endParaRPr lang="fr-FR" altLang="fr-FR"/>
          </a:p>
        </p:txBody>
      </p:sp>
      <p:sp>
        <p:nvSpPr>
          <p:cNvPr id="3" name="Rectangle 2"/>
          <p:cNvSpPr/>
          <p:nvPr/>
        </p:nvSpPr>
        <p:spPr>
          <a:xfrm>
            <a:off x="705322" y="3068960"/>
            <a:ext cx="7724096" cy="821705"/>
          </a:xfrm>
          <a:prstGeom prst="rect">
            <a:avLst/>
          </a:prstGeom>
          <a:noFill/>
        </p:spPr>
        <p:txBody>
          <a:bodyPr wrap="none">
            <a:prstTxWarp prst="textStop">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fr-FR" sz="5400" b="1" dirty="0" smtClean="0">
                <a:ln w="11430"/>
                <a:solidFill>
                  <a:srgbClr val="FF0000"/>
                </a:solidFill>
                <a:effectLst>
                  <a:outerShdw blurRad="50800" dist="39000" dir="5460000" algn="tl">
                    <a:srgbClr val="000000">
                      <a:alpha val="38000"/>
                    </a:srgbClr>
                  </a:outerShdw>
                </a:effectLst>
              </a:rPr>
              <a:t>Groupe 1 : La pédagogie</a:t>
            </a:r>
            <a:endParaRPr lang="fr-FR" sz="5400" b="1" dirty="0">
              <a:ln w="11430"/>
              <a:solidFill>
                <a:srgbClr val="FF0000"/>
              </a:solidFill>
              <a:effectLst>
                <a:outerShdw blurRad="50800" dist="39000" dir="5460000" algn="tl">
                  <a:srgbClr val="000000">
                    <a:alpha val="38000"/>
                  </a:srgbClr>
                </a:outerShdw>
              </a:effectLst>
            </a:endParaRPr>
          </a:p>
        </p:txBody>
      </p:sp>
      <p:sp>
        <p:nvSpPr>
          <p:cNvPr id="4" name="Titre 1"/>
          <p:cNvSpPr txBox="1">
            <a:spLocks/>
          </p:cNvSpPr>
          <p:nvPr/>
        </p:nvSpPr>
        <p:spPr>
          <a:xfrm>
            <a:off x="819150" y="188913"/>
            <a:ext cx="7610475" cy="1143000"/>
          </a:xfrm>
          <a:prstGeom prst="rect">
            <a:avLst/>
          </a:prstGeom>
        </p:spPr>
        <p:txBody>
          <a:bodyPr anchor="b"/>
          <a:lst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eaLnBrk="1" fontAlgn="base" hangingPunct="1">
              <a:spcBef>
                <a:spcPct val="0"/>
              </a:spcBef>
              <a:spcAft>
                <a:spcPct val="0"/>
              </a:spcAft>
              <a:defRPr sz="3300">
                <a:solidFill>
                  <a:schemeClr val="tx2"/>
                </a:solidFill>
                <a:latin typeface="Arial Black" pitchFamily="34" charset="0"/>
              </a:defRPr>
            </a:lvl6pPr>
            <a:lvl7pPr marL="914400" algn="l" rtl="0" eaLnBrk="1" fontAlgn="base" hangingPunct="1">
              <a:spcBef>
                <a:spcPct val="0"/>
              </a:spcBef>
              <a:spcAft>
                <a:spcPct val="0"/>
              </a:spcAft>
              <a:defRPr sz="3300">
                <a:solidFill>
                  <a:schemeClr val="tx2"/>
                </a:solidFill>
                <a:latin typeface="Arial Black" pitchFamily="34" charset="0"/>
              </a:defRPr>
            </a:lvl7pPr>
            <a:lvl8pPr marL="1371600" algn="l" rtl="0" eaLnBrk="1" fontAlgn="base" hangingPunct="1">
              <a:spcBef>
                <a:spcPct val="0"/>
              </a:spcBef>
              <a:spcAft>
                <a:spcPct val="0"/>
              </a:spcAft>
              <a:defRPr sz="3300">
                <a:solidFill>
                  <a:schemeClr val="tx2"/>
                </a:solidFill>
                <a:latin typeface="Arial Black" pitchFamily="34" charset="0"/>
              </a:defRPr>
            </a:lvl8pPr>
            <a:lvl9pPr marL="1828800" algn="l" rtl="0" eaLnBrk="1" fontAlgn="base" hangingPunct="1">
              <a:spcBef>
                <a:spcPct val="0"/>
              </a:spcBef>
              <a:spcAft>
                <a:spcPct val="0"/>
              </a:spcAft>
              <a:defRPr sz="3300">
                <a:solidFill>
                  <a:schemeClr val="tx2"/>
                </a:solidFill>
                <a:latin typeface="Arial Black" pitchFamily="34" charset="0"/>
              </a:defRPr>
            </a:lvl9pPr>
          </a:lstStyle>
          <a:p>
            <a:pPr eaLnBrk="1" hangingPunct="1">
              <a:defRPr/>
            </a:pPr>
            <a:r>
              <a:rPr lang="en-GB" altLang="fr-FR" sz="2800" b="1" kern="0" dirty="0" err="1"/>
              <a:t>Attentes</a:t>
            </a:r>
            <a:r>
              <a:rPr lang="en-GB" altLang="fr-FR" sz="2800" b="1" kern="0" dirty="0"/>
              <a:t> des </a:t>
            </a:r>
            <a:r>
              <a:rPr lang="en-GB" altLang="fr-FR" sz="2800" b="1" kern="0" dirty="0" err="1"/>
              <a:t>jurys</a:t>
            </a:r>
            <a:r>
              <a:rPr lang="en-GB" altLang="fr-FR" sz="2800" b="1" kern="0" dirty="0"/>
              <a:t> au MF2</a:t>
            </a:r>
          </a:p>
          <a:p>
            <a:pPr algn="r" eaLnBrk="1" hangingPunct="1">
              <a:defRPr/>
            </a:pPr>
            <a:r>
              <a:rPr lang="en-GB" altLang="fr-FR" sz="3200" b="1" kern="0" dirty="0" smtClean="0"/>
              <a:t>Chap. 2</a:t>
            </a:r>
            <a:endParaRPr lang="fr-FR" altLang="fr-FR" sz="3200" kern="0" dirty="0" smtClean="0"/>
          </a:p>
        </p:txBody>
      </p:sp>
    </p:spTree>
    <p:extLst>
      <p:ext uri="{BB962C8B-B14F-4D97-AF65-F5344CB8AC3E}">
        <p14:creationId xmlns:p14="http://schemas.microsoft.com/office/powerpoint/2010/main" val="254193112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idx="1"/>
          </p:nvPr>
        </p:nvSpPr>
        <p:spPr>
          <a:xfrm>
            <a:off x="417290" y="1556792"/>
            <a:ext cx="8064500" cy="4392488"/>
          </a:xfrm>
        </p:spPr>
        <p:txBody>
          <a:bodyPr/>
          <a:lstStyle/>
          <a:p>
            <a:pPr algn="just"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800" dirty="0" smtClean="0">
                <a:solidFill>
                  <a:srgbClr val="F8F8F8"/>
                </a:solidFill>
              </a:rPr>
              <a:t>Cette présentation a pour objectif de présenter les points clés attendus par les jurys de MF2 dans les épreuves</a:t>
            </a:r>
          </a:p>
          <a:p>
            <a:pPr algn="just"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sz="2800" dirty="0">
              <a:solidFill>
                <a:srgbClr val="F8F8F8"/>
              </a:solidFill>
            </a:endParaRPr>
          </a:p>
          <a:p>
            <a:pPr algn="just"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800" dirty="0" smtClean="0">
                <a:solidFill>
                  <a:srgbClr val="F8F8F8"/>
                </a:solidFill>
              </a:rPr>
              <a:t>Elle est modifiée pour tenir compte des évolutions proposées par la CTN du 21/01/2017 applicables en mai 2017</a:t>
            </a: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en-GB" altLang="fr-FR" sz="3200" b="1" dirty="0" smtClean="0">
                <a:solidFill>
                  <a:srgbClr val="FFFF00"/>
                </a:solidFill>
              </a:rPr>
              <a:t>Les </a:t>
            </a:r>
            <a:r>
              <a:rPr lang="en-GB" altLang="fr-FR" sz="3200" b="1" dirty="0" err="1" smtClean="0">
                <a:solidFill>
                  <a:srgbClr val="FFFF00"/>
                </a:solidFill>
              </a:rPr>
              <a:t>attendus</a:t>
            </a:r>
            <a:r>
              <a:rPr lang="en-GB" altLang="fr-FR" sz="3200" b="1" dirty="0" smtClean="0">
                <a:solidFill>
                  <a:srgbClr val="FFFF00"/>
                </a:solidFill>
              </a:rPr>
              <a:t> des </a:t>
            </a:r>
            <a:r>
              <a:rPr lang="en-GB" altLang="fr-FR" sz="3200" b="1" dirty="0" err="1" smtClean="0">
                <a:solidFill>
                  <a:srgbClr val="FFFF00"/>
                </a:solidFill>
              </a:rPr>
              <a:t>jurys</a:t>
            </a:r>
            <a:r>
              <a:rPr lang="en-GB" altLang="fr-FR" sz="3200" b="1" dirty="0" smtClean="0">
                <a:solidFill>
                  <a:srgbClr val="FFFF00"/>
                </a:solidFill>
              </a:rPr>
              <a:t> AU MF2 </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2700"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2</a:t>
            </a:fld>
            <a:endParaRPr lang="fr-FR" altLang="fr-FR" sz="1400" b="1" smtClean="0">
              <a:solidFill>
                <a:srgbClr val="FF0000"/>
              </a:solidFill>
              <a:latin typeface="Times New Roman" pitchFamily="18" charset="0"/>
            </a:endParaRPr>
          </a:p>
        </p:txBody>
      </p:sp>
    </p:spTree>
    <p:extLst>
      <p:ext uri="{BB962C8B-B14F-4D97-AF65-F5344CB8AC3E}">
        <p14:creationId xmlns:p14="http://schemas.microsoft.com/office/powerpoint/2010/main" val="155056409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strips(downRight)">
                                      <p:cBhvr>
                                        <p:cTn id="7" dur="2000"/>
                                        <p:tgtEl>
                                          <p:spTgt spid="5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122">
                                            <p:txEl>
                                              <p:pRg st="2" end="2"/>
                                            </p:txEl>
                                          </p:spTgt>
                                        </p:tgtEl>
                                        <p:attrNameLst>
                                          <p:attrName>style.visibility</p:attrName>
                                        </p:attrNameLst>
                                      </p:cBhvr>
                                      <p:to>
                                        <p:strVal val="visible"/>
                                      </p:to>
                                    </p:set>
                                    <p:animEffect transition="in" filter="strips(downRight)">
                                      <p:cBhvr>
                                        <p:cTn id="12" dur="2000"/>
                                        <p:tgtEl>
                                          <p:spTgt spid="51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1 : La pédagogie</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20</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147732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000" dirty="0" smtClean="0">
                <a:solidFill>
                  <a:schemeClr val="bg1"/>
                </a:solidFill>
                <a:latin typeface="Times New Roman" pitchFamily="18" charset="0"/>
              </a:rPr>
              <a:t>Ce groupe rassemble les épreuves de pédagogie 2</a:t>
            </a:r>
            <a:r>
              <a:rPr lang="fr-FR" altLang="fr-FR" sz="2000" baseline="30000" dirty="0" smtClean="0">
                <a:solidFill>
                  <a:schemeClr val="bg1"/>
                </a:solidFill>
                <a:latin typeface="Times New Roman" pitchFamily="18" charset="0"/>
              </a:rPr>
              <a:t>ième</a:t>
            </a:r>
            <a:r>
              <a:rPr lang="fr-FR" altLang="fr-FR" sz="2000" dirty="0" smtClean="0">
                <a:solidFill>
                  <a:schemeClr val="bg1"/>
                </a:solidFill>
                <a:latin typeface="Times New Roman" pitchFamily="18" charset="0"/>
              </a:rPr>
              <a:t> degré</a:t>
            </a:r>
          </a:p>
          <a:p>
            <a:pPr lvl="1" indent="-457200" algn="just">
              <a:spcBef>
                <a:spcPct val="25000"/>
              </a:spcBef>
              <a:buClrTx/>
              <a:buSzTx/>
              <a:buBlip>
                <a:blip r:embed="rId4"/>
              </a:buBlip>
            </a:pPr>
            <a:r>
              <a:rPr lang="fr-FR" altLang="fr-FR" sz="2000" dirty="0" smtClean="0">
                <a:solidFill>
                  <a:schemeClr val="bg1"/>
                </a:solidFill>
                <a:latin typeface="Times New Roman" pitchFamily="18" charset="0"/>
              </a:rPr>
              <a:t>Elles sont au  nombre de 3.</a:t>
            </a:r>
          </a:p>
          <a:p>
            <a:pPr lvl="1" indent="-457200" algn="just">
              <a:spcBef>
                <a:spcPct val="25000"/>
              </a:spcBef>
              <a:buClrTx/>
              <a:buSzTx/>
              <a:buBlip>
                <a:blip r:embed="rId4"/>
              </a:buBlip>
            </a:pPr>
            <a:r>
              <a:rPr lang="fr-FR" altLang="fr-FR" sz="2000" dirty="0" smtClean="0">
                <a:solidFill>
                  <a:schemeClr val="bg1"/>
                </a:solidFill>
                <a:latin typeface="Times New Roman" pitchFamily="18" charset="0"/>
              </a:rPr>
              <a:t>La </a:t>
            </a:r>
            <a:r>
              <a:rPr lang="fr-FR" altLang="fr-FR" sz="2000" dirty="0" err="1" smtClean="0">
                <a:solidFill>
                  <a:schemeClr val="bg1"/>
                </a:solidFill>
                <a:latin typeface="Times New Roman" pitchFamily="18" charset="0"/>
              </a:rPr>
              <a:t>péda</a:t>
            </a:r>
            <a:r>
              <a:rPr lang="fr-FR" altLang="fr-FR" sz="2000" dirty="0" smtClean="0">
                <a:solidFill>
                  <a:schemeClr val="bg1"/>
                </a:solidFill>
                <a:latin typeface="Times New Roman" pitchFamily="18" charset="0"/>
              </a:rPr>
              <a:t> de la théorie et la PGO se déroulent en salle, avec un tableau. La </a:t>
            </a:r>
            <a:r>
              <a:rPr lang="fr-FR" altLang="fr-FR" sz="2000" dirty="0" err="1" smtClean="0">
                <a:solidFill>
                  <a:schemeClr val="bg1"/>
                </a:solidFill>
                <a:latin typeface="Times New Roman" pitchFamily="18" charset="0"/>
              </a:rPr>
              <a:t>péda</a:t>
            </a:r>
            <a:r>
              <a:rPr lang="fr-FR" altLang="fr-FR" sz="2000" dirty="0" smtClean="0">
                <a:solidFill>
                  <a:schemeClr val="bg1"/>
                </a:solidFill>
                <a:latin typeface="Times New Roman" pitchFamily="18" charset="0"/>
              </a:rPr>
              <a:t> de la pratique se déroule à l’extérieur, sans support.</a:t>
            </a:r>
          </a:p>
        </p:txBody>
      </p:sp>
      <p:pic>
        <p:nvPicPr>
          <p:cNvPr id="2" name="Imag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7370" y="3539245"/>
            <a:ext cx="2016224" cy="2698834"/>
          </a:xfrm>
          <a:prstGeom prst="rect">
            <a:avLst/>
          </a:prstGeom>
        </p:spPr>
      </p:pic>
      <p:sp>
        <p:nvSpPr>
          <p:cNvPr id="3" name="Pensées 2"/>
          <p:cNvSpPr/>
          <p:nvPr/>
        </p:nvSpPr>
        <p:spPr>
          <a:xfrm>
            <a:off x="2865562" y="2985003"/>
            <a:ext cx="3672408" cy="732029"/>
          </a:xfrm>
          <a:prstGeom prst="cloudCallout">
            <a:avLst>
              <a:gd name="adj1" fmla="val -67216"/>
              <a:gd name="adj2" fmla="val 108966"/>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rgbClr val="FFC000"/>
                </a:solidFill>
              </a:rPr>
              <a:t>Moi je m’entraine pour passer le F2 à </a:t>
            </a:r>
            <a:r>
              <a:rPr lang="fr-FR" sz="1600" b="1" dirty="0" err="1" smtClean="0">
                <a:solidFill>
                  <a:srgbClr val="FFC000"/>
                </a:solidFill>
              </a:rPr>
              <a:t>Treb</a:t>
            </a:r>
            <a:r>
              <a:rPr lang="fr-FR" sz="1600" b="1" dirty="0" smtClean="0">
                <a:solidFill>
                  <a:srgbClr val="FFC000"/>
                </a:solidFill>
              </a:rPr>
              <a:t>.</a:t>
            </a:r>
            <a:endParaRPr lang="fr-FR" sz="1600" b="1" dirty="0">
              <a:solidFill>
                <a:srgbClr val="FFC000"/>
              </a:solidFill>
            </a:endParaRPr>
          </a:p>
        </p:txBody>
      </p:sp>
    </p:spTree>
    <p:extLst>
      <p:ext uri="{BB962C8B-B14F-4D97-AF65-F5344CB8AC3E}">
        <p14:creationId xmlns:p14="http://schemas.microsoft.com/office/powerpoint/2010/main" val="252506067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Right)">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strips(downRight)">
                                      <p:cBhvr>
                                        <p:cTn id="17" dur="2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80">
                                          <p:stCondLst>
                                            <p:cond delay="0"/>
                                          </p:stCondLst>
                                        </p:cTn>
                                        <p:tgtEl>
                                          <p:spTgt spid="2"/>
                                        </p:tgtEl>
                                      </p:cBhvr>
                                    </p:animEffect>
                                    <p:anim calcmode="lin" valueType="num">
                                      <p:cBhvr>
                                        <p:cTn id="2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8" dur="26">
                                          <p:stCondLst>
                                            <p:cond delay="650"/>
                                          </p:stCondLst>
                                        </p:cTn>
                                        <p:tgtEl>
                                          <p:spTgt spid="2"/>
                                        </p:tgtEl>
                                      </p:cBhvr>
                                      <p:to x="100000" y="60000"/>
                                    </p:animScale>
                                    <p:animScale>
                                      <p:cBhvr>
                                        <p:cTn id="29" dur="166" decel="50000">
                                          <p:stCondLst>
                                            <p:cond delay="676"/>
                                          </p:stCondLst>
                                        </p:cTn>
                                        <p:tgtEl>
                                          <p:spTgt spid="2"/>
                                        </p:tgtEl>
                                      </p:cBhvr>
                                      <p:to x="100000" y="100000"/>
                                    </p:animScale>
                                    <p:animScale>
                                      <p:cBhvr>
                                        <p:cTn id="30" dur="26">
                                          <p:stCondLst>
                                            <p:cond delay="1312"/>
                                          </p:stCondLst>
                                        </p:cTn>
                                        <p:tgtEl>
                                          <p:spTgt spid="2"/>
                                        </p:tgtEl>
                                      </p:cBhvr>
                                      <p:to x="100000" y="80000"/>
                                    </p:animScale>
                                    <p:animScale>
                                      <p:cBhvr>
                                        <p:cTn id="31" dur="166" decel="50000">
                                          <p:stCondLst>
                                            <p:cond delay="1338"/>
                                          </p:stCondLst>
                                        </p:cTn>
                                        <p:tgtEl>
                                          <p:spTgt spid="2"/>
                                        </p:tgtEl>
                                      </p:cBhvr>
                                      <p:to x="100000" y="100000"/>
                                    </p:animScale>
                                    <p:animScale>
                                      <p:cBhvr>
                                        <p:cTn id="32" dur="26">
                                          <p:stCondLst>
                                            <p:cond delay="1642"/>
                                          </p:stCondLst>
                                        </p:cTn>
                                        <p:tgtEl>
                                          <p:spTgt spid="2"/>
                                        </p:tgtEl>
                                      </p:cBhvr>
                                      <p:to x="100000" y="90000"/>
                                    </p:animScale>
                                    <p:animScale>
                                      <p:cBhvr>
                                        <p:cTn id="33" dur="166" decel="50000">
                                          <p:stCondLst>
                                            <p:cond delay="1668"/>
                                          </p:stCondLst>
                                        </p:cTn>
                                        <p:tgtEl>
                                          <p:spTgt spid="2"/>
                                        </p:tgtEl>
                                      </p:cBhvr>
                                      <p:to x="100000" y="100000"/>
                                    </p:animScale>
                                    <p:animScale>
                                      <p:cBhvr>
                                        <p:cTn id="34" dur="26">
                                          <p:stCondLst>
                                            <p:cond delay="1808"/>
                                          </p:stCondLst>
                                        </p:cTn>
                                        <p:tgtEl>
                                          <p:spTgt spid="2"/>
                                        </p:tgtEl>
                                      </p:cBhvr>
                                      <p:to x="100000" y="95000"/>
                                    </p:animScale>
                                    <p:animScale>
                                      <p:cBhvr>
                                        <p:cTn id="35" dur="166" decel="50000">
                                          <p:stCondLst>
                                            <p:cond delay="1834"/>
                                          </p:stCondLst>
                                        </p:cTn>
                                        <p:tgtEl>
                                          <p:spTgt spid="2"/>
                                        </p:tgtEl>
                                      </p:cBhvr>
                                      <p:to x="100000" y="100000"/>
                                    </p:animScale>
                                  </p:childTnLst>
                                </p:cTn>
                              </p:par>
                              <p:par>
                                <p:cTn id="36" presetID="9" presetClass="entr" presetSubtype="0" fill="hold" grpId="0" nodeType="with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dissolve">
                                      <p:cBhvr>
                                        <p:cTn id="38"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1 : Le public</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21</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363176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000" dirty="0" smtClean="0">
                <a:solidFill>
                  <a:schemeClr val="bg1"/>
                </a:solidFill>
                <a:latin typeface="Times New Roman" pitchFamily="18" charset="0"/>
              </a:rPr>
              <a:t>En </a:t>
            </a:r>
            <a:r>
              <a:rPr lang="fr-FR" altLang="fr-FR" sz="2000" dirty="0" err="1" smtClean="0">
                <a:solidFill>
                  <a:schemeClr val="bg1"/>
                </a:solidFill>
                <a:latin typeface="Times New Roman" pitchFamily="18" charset="0"/>
              </a:rPr>
              <a:t>péda</a:t>
            </a:r>
            <a:r>
              <a:rPr lang="fr-FR" altLang="fr-FR" sz="2000" dirty="0" smtClean="0">
                <a:solidFill>
                  <a:schemeClr val="bg1"/>
                </a:solidFill>
                <a:latin typeface="Times New Roman" pitchFamily="18" charset="0"/>
              </a:rPr>
              <a:t> de la théorie et de la pratique le candidat s’adresse à des stagiaires MF1  (pas de sujet initiateur ou TSI) au cours du stage en situation. Dans la PGO le candidat s’adresse à des MF2, qui ne seront pas dans son équipe d’encadrement. Les sujets peuvent porter sur l’initiateur, le MF1, le TSI, des stages initiaux, en situation ou finaux.</a:t>
            </a:r>
          </a:p>
          <a:p>
            <a:pPr lvl="1" indent="-457200" algn="just">
              <a:spcBef>
                <a:spcPct val="25000"/>
              </a:spcBef>
              <a:buClrTx/>
              <a:buSzTx/>
              <a:buBlip>
                <a:blip r:embed="rId4"/>
              </a:buBlip>
            </a:pPr>
            <a:r>
              <a:rPr lang="fr-FR" altLang="fr-FR" sz="2000" dirty="0" smtClean="0">
                <a:solidFill>
                  <a:schemeClr val="bg1"/>
                </a:solidFill>
                <a:latin typeface="Times New Roman" pitchFamily="18" charset="0"/>
              </a:rPr>
              <a:t>On attend du candidat qu’il donne des éléments de pédagogie appliquée à la formation de cadre (pré requis, acquis, objectifs, stratégie, évaluation …)</a:t>
            </a:r>
          </a:p>
          <a:p>
            <a:pPr lvl="1" indent="-457200" algn="just">
              <a:spcBef>
                <a:spcPct val="25000"/>
              </a:spcBef>
              <a:buClrTx/>
              <a:buSzTx/>
              <a:buBlip>
                <a:blip r:embed="rId4"/>
              </a:buBlip>
            </a:pPr>
            <a:r>
              <a:rPr lang="fr-FR" altLang="fr-FR" sz="2000" dirty="0" smtClean="0">
                <a:solidFill>
                  <a:schemeClr val="bg1"/>
                </a:solidFill>
                <a:latin typeface="Times New Roman" pitchFamily="18" charset="0"/>
              </a:rPr>
              <a:t>Très généralement, c’est le candidat qui fixe le niveau des stagiaires. Attention à rester logique avec les objectifs de formation annoncés (… ou pas !)</a:t>
            </a:r>
            <a:endParaRPr lang="fr-FR" altLang="fr-FR" sz="2000" dirty="0">
              <a:solidFill>
                <a:schemeClr val="bg1"/>
              </a:solidFill>
              <a:latin typeface="Times New Roman" pitchFamily="18" charset="0"/>
            </a:endParaRPr>
          </a:p>
        </p:txBody>
      </p:sp>
    </p:spTree>
    <p:extLst>
      <p:ext uri="{BB962C8B-B14F-4D97-AF65-F5344CB8AC3E}">
        <p14:creationId xmlns:p14="http://schemas.microsoft.com/office/powerpoint/2010/main" val="49746579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Right)">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strips(downRight)">
                                      <p:cBhvr>
                                        <p:cTn id="17"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1 : Théorie et Pratique</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22</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31913"/>
            <a:ext cx="7991475" cy="37317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800" dirty="0" smtClean="0">
                <a:solidFill>
                  <a:schemeClr val="bg1"/>
                </a:solidFill>
                <a:latin typeface="Times New Roman" pitchFamily="18" charset="0"/>
              </a:rPr>
              <a:t>Les sujets de </a:t>
            </a:r>
            <a:r>
              <a:rPr lang="fr-FR" altLang="fr-FR" sz="2800" dirty="0" err="1" smtClean="0">
                <a:solidFill>
                  <a:schemeClr val="bg1"/>
                </a:solidFill>
                <a:latin typeface="Times New Roman" pitchFamily="18" charset="0"/>
              </a:rPr>
              <a:t>péda</a:t>
            </a:r>
            <a:r>
              <a:rPr lang="fr-FR" altLang="fr-FR" sz="2800" dirty="0" smtClean="0">
                <a:solidFill>
                  <a:schemeClr val="bg1"/>
                </a:solidFill>
                <a:latin typeface="Times New Roman" pitchFamily="18" charset="0"/>
              </a:rPr>
              <a:t> de la théorie et de la pratique imposent aux candidats deux axes de travail :</a:t>
            </a:r>
          </a:p>
          <a:p>
            <a:pPr lvl="2" indent="-457200" algn="just">
              <a:spcBef>
                <a:spcPct val="25000"/>
              </a:spcBef>
              <a:buClrTx/>
              <a:buSzTx/>
              <a:buFont typeface="+mj-lt"/>
              <a:buAutoNum type="arabicPeriod"/>
            </a:pPr>
            <a:r>
              <a:rPr lang="fr-FR" altLang="fr-FR" sz="2000" dirty="0" smtClean="0">
                <a:solidFill>
                  <a:schemeClr val="bg1"/>
                </a:solidFill>
                <a:latin typeface="Times New Roman" pitchFamily="18" charset="0"/>
              </a:rPr>
              <a:t>Le thème à traiter par le stagiaire MF1 :</a:t>
            </a:r>
          </a:p>
          <a:p>
            <a:pPr marL="1428750" lvl="3" indent="-285750" algn="just">
              <a:spcBef>
                <a:spcPct val="25000"/>
              </a:spcBef>
              <a:buClrTx/>
              <a:buSzTx/>
            </a:pPr>
            <a:r>
              <a:rPr lang="fr-FR" altLang="fr-FR" sz="1800" dirty="0" smtClean="0">
                <a:solidFill>
                  <a:schemeClr val="bg1"/>
                </a:solidFill>
                <a:latin typeface="Times New Roman" pitchFamily="18" charset="0"/>
              </a:rPr>
              <a:t>ADD N2</a:t>
            </a:r>
          </a:p>
          <a:p>
            <a:pPr marL="1428750" lvl="3" indent="-285750" algn="just">
              <a:spcBef>
                <a:spcPct val="25000"/>
              </a:spcBef>
              <a:buClrTx/>
              <a:buSzTx/>
            </a:pPr>
            <a:r>
              <a:rPr lang="fr-FR" altLang="fr-FR" sz="1800" dirty="0" smtClean="0">
                <a:solidFill>
                  <a:schemeClr val="bg1"/>
                </a:solidFill>
                <a:latin typeface="Times New Roman" pitchFamily="18" charset="0"/>
              </a:rPr>
              <a:t>VDM</a:t>
            </a:r>
          </a:p>
          <a:p>
            <a:pPr marL="1428750" lvl="3" indent="-285750" algn="just">
              <a:spcBef>
                <a:spcPct val="25000"/>
              </a:spcBef>
              <a:buClrTx/>
              <a:buSzTx/>
            </a:pPr>
            <a:r>
              <a:rPr lang="fr-FR" altLang="fr-FR" sz="1800" dirty="0" smtClean="0">
                <a:solidFill>
                  <a:schemeClr val="bg1"/>
                </a:solidFill>
                <a:latin typeface="Times New Roman" pitchFamily="18" charset="0"/>
              </a:rPr>
              <a:t>…</a:t>
            </a:r>
          </a:p>
          <a:p>
            <a:pPr lvl="2" indent="-457200" algn="just">
              <a:spcBef>
                <a:spcPct val="25000"/>
              </a:spcBef>
              <a:buClrTx/>
              <a:buSzTx/>
              <a:buFont typeface="+mj-lt"/>
              <a:buAutoNum type="arabicPeriod"/>
            </a:pPr>
            <a:r>
              <a:rPr lang="fr-FR" altLang="fr-FR" sz="2000" dirty="0" smtClean="0">
                <a:solidFill>
                  <a:schemeClr val="bg1"/>
                </a:solidFill>
                <a:latin typeface="Times New Roman" pitchFamily="18" charset="0"/>
              </a:rPr>
              <a:t>La possibilité de transfert pédagogique</a:t>
            </a:r>
            <a:endParaRPr lang="fr-FR" altLang="fr-FR" sz="2000" dirty="0">
              <a:solidFill>
                <a:schemeClr val="bg1"/>
              </a:solidFill>
              <a:latin typeface="Times New Roman" pitchFamily="18" charset="0"/>
            </a:endParaRPr>
          </a:p>
          <a:p>
            <a:pPr lvl="1" indent="-457200" algn="just">
              <a:spcBef>
                <a:spcPct val="25000"/>
              </a:spcBef>
              <a:buClrTx/>
              <a:buSzTx/>
              <a:buBlip>
                <a:blip r:embed="rId4"/>
              </a:buBlip>
            </a:pPr>
            <a:r>
              <a:rPr lang="fr-FR" altLang="fr-FR" sz="2800" dirty="0" smtClean="0">
                <a:solidFill>
                  <a:schemeClr val="bg1"/>
                </a:solidFill>
                <a:latin typeface="Times New Roman" pitchFamily="18" charset="0"/>
              </a:rPr>
              <a:t>Aucun de ces deux axes ne doit être oublié dans le traitement du sujet</a:t>
            </a:r>
            <a:endParaRPr lang="fr-FR" altLang="fr-FR" sz="2800" dirty="0">
              <a:solidFill>
                <a:schemeClr val="bg1"/>
              </a:solidFill>
              <a:latin typeface="Times New Roman" pitchFamily="18" charset="0"/>
            </a:endParaRPr>
          </a:p>
        </p:txBody>
      </p:sp>
    </p:spTree>
    <p:extLst>
      <p:ext uri="{BB962C8B-B14F-4D97-AF65-F5344CB8AC3E}">
        <p14:creationId xmlns:p14="http://schemas.microsoft.com/office/powerpoint/2010/main" val="422045381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2000"/>
                                        <p:tgtEl>
                                          <p:spTgt spid="8">
                                            <p:txEl>
                                              <p:pRg st="0" end="0"/>
                                            </p:txEl>
                                          </p:spTgt>
                                        </p:tgtEl>
                                      </p:cBhvr>
                                    </p:animEffect>
                                  </p:childTnLst>
                                </p:cTn>
                              </p:par>
                            </p:childTnLst>
                          </p:cTn>
                        </p:par>
                        <p:par>
                          <p:cTn id="8" fill="hold">
                            <p:stCondLst>
                              <p:cond delay="2000"/>
                            </p:stCondLst>
                            <p:childTnLst>
                              <p:par>
                                <p:cTn id="9" presetID="18" presetClass="entr" presetSubtype="6"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strips(downRight)">
                                      <p:cBhvr>
                                        <p:cTn id="11" dur="2000"/>
                                        <p:tgtEl>
                                          <p:spTgt spid="8">
                                            <p:txEl>
                                              <p:pRg st="1" end="1"/>
                                            </p:txEl>
                                          </p:spTgt>
                                        </p:tgtEl>
                                      </p:cBhvr>
                                    </p:animEffect>
                                  </p:childTnLst>
                                </p:cTn>
                              </p:par>
                            </p:childTnLst>
                          </p:cTn>
                        </p:par>
                        <p:par>
                          <p:cTn id="12" fill="hold">
                            <p:stCondLst>
                              <p:cond delay="4000"/>
                            </p:stCondLst>
                            <p:childTnLst>
                              <p:par>
                                <p:cTn id="13" presetID="18" presetClass="entr" presetSubtype="6" fill="hold" grpId="0"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strips(downRight)">
                                      <p:cBhvr>
                                        <p:cTn id="15" dur="2000"/>
                                        <p:tgtEl>
                                          <p:spTgt spid="8">
                                            <p:txEl>
                                              <p:pRg st="2" end="2"/>
                                            </p:txEl>
                                          </p:spTgt>
                                        </p:tgtEl>
                                      </p:cBhvr>
                                    </p:animEffect>
                                  </p:childTnLst>
                                </p:cTn>
                              </p:par>
                            </p:childTnLst>
                          </p:cTn>
                        </p:par>
                        <p:par>
                          <p:cTn id="16" fill="hold">
                            <p:stCondLst>
                              <p:cond delay="6000"/>
                            </p:stCondLst>
                            <p:childTnLst>
                              <p:par>
                                <p:cTn id="17" presetID="18" presetClass="entr" presetSubtype="6" fill="hold" grpId="0"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strips(downRight)">
                                      <p:cBhvr>
                                        <p:cTn id="19" dur="2000"/>
                                        <p:tgtEl>
                                          <p:spTgt spid="8">
                                            <p:txEl>
                                              <p:pRg st="3" end="3"/>
                                            </p:txEl>
                                          </p:spTgt>
                                        </p:tgtEl>
                                      </p:cBhvr>
                                    </p:animEffect>
                                  </p:childTnLst>
                                </p:cTn>
                              </p:par>
                            </p:childTnLst>
                          </p:cTn>
                        </p:par>
                        <p:par>
                          <p:cTn id="20" fill="hold">
                            <p:stCondLst>
                              <p:cond delay="8000"/>
                            </p:stCondLst>
                            <p:childTnLst>
                              <p:par>
                                <p:cTn id="21" presetID="18" presetClass="entr" presetSubtype="6" fill="hold" grpId="0"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strips(downRight)">
                                      <p:cBhvr>
                                        <p:cTn id="23" dur="2000"/>
                                        <p:tgtEl>
                                          <p:spTgt spid="8">
                                            <p:txEl>
                                              <p:pRg st="4" end="4"/>
                                            </p:txEl>
                                          </p:spTgt>
                                        </p:tgtEl>
                                      </p:cBhvr>
                                    </p:animEffect>
                                  </p:childTnLst>
                                </p:cTn>
                              </p:par>
                            </p:childTnLst>
                          </p:cTn>
                        </p:par>
                        <p:par>
                          <p:cTn id="24" fill="hold">
                            <p:stCondLst>
                              <p:cond delay="10000"/>
                            </p:stCondLst>
                            <p:childTnLst>
                              <p:par>
                                <p:cTn id="25" presetID="18" presetClass="entr" presetSubtype="6" fill="hold" grpId="0" nodeType="after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strips(downRight)">
                                      <p:cBhvr>
                                        <p:cTn id="27" dur="2000"/>
                                        <p:tgtEl>
                                          <p:spTgt spid="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8">
                                            <p:txEl>
                                              <p:pRg st="6" end="6"/>
                                            </p:txEl>
                                          </p:spTgt>
                                        </p:tgtEl>
                                        <p:attrNameLst>
                                          <p:attrName>style.visibility</p:attrName>
                                        </p:attrNameLst>
                                      </p:cBhvr>
                                      <p:to>
                                        <p:strVal val="visible"/>
                                      </p:to>
                                    </p:set>
                                    <p:animEffect transition="in" filter="strips(downRight)">
                                      <p:cBhvr>
                                        <p:cTn id="32" dur="20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1 : </a:t>
            </a:r>
            <a:r>
              <a:rPr lang="fr-FR" altLang="fr-FR" sz="3200" b="1" dirty="0">
                <a:solidFill>
                  <a:srgbClr val="FFFF00"/>
                </a:solidFill>
              </a:rPr>
              <a:t>Théorie et Pratique</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23</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492442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400" dirty="0" smtClean="0">
                <a:solidFill>
                  <a:schemeClr val="bg1"/>
                </a:solidFill>
                <a:latin typeface="Times New Roman" pitchFamily="18" charset="0"/>
              </a:rPr>
              <a:t>Conseils pour le déroulement des épreuves :</a:t>
            </a:r>
          </a:p>
          <a:p>
            <a:pPr lvl="1" indent="-457200" algn="just">
              <a:spcBef>
                <a:spcPct val="25000"/>
              </a:spcBef>
              <a:buClrTx/>
              <a:buSzTx/>
              <a:buFont typeface="+mj-lt"/>
              <a:buAutoNum type="arabicPeriod"/>
            </a:pPr>
            <a:r>
              <a:rPr lang="fr-FR" altLang="fr-FR" sz="2000" dirty="0">
                <a:solidFill>
                  <a:schemeClr val="bg1"/>
                </a:solidFill>
                <a:latin typeface="Times New Roman" pitchFamily="18" charset="0"/>
              </a:rPr>
              <a:t>Ne pas évincer les éléments </a:t>
            </a:r>
            <a:r>
              <a:rPr lang="fr-FR" altLang="fr-FR" sz="2000" dirty="0" smtClean="0">
                <a:solidFill>
                  <a:schemeClr val="bg1"/>
                </a:solidFill>
                <a:latin typeface="Times New Roman" pitchFamily="18" charset="0"/>
              </a:rPr>
              <a:t>1ier </a:t>
            </a:r>
            <a:r>
              <a:rPr lang="fr-FR" altLang="fr-FR" sz="2000" dirty="0">
                <a:solidFill>
                  <a:schemeClr val="bg1"/>
                </a:solidFill>
                <a:latin typeface="Times New Roman" pitchFamily="18" charset="0"/>
              </a:rPr>
              <a:t>degré du thème. Au contraire </a:t>
            </a:r>
            <a:r>
              <a:rPr lang="fr-FR" altLang="fr-FR" sz="2000" dirty="0" smtClean="0">
                <a:solidFill>
                  <a:schemeClr val="bg1"/>
                </a:solidFill>
                <a:latin typeface="Times New Roman" pitchFamily="18" charset="0"/>
              </a:rPr>
              <a:t>s’en servir pour illustrer ses propos, voire balayer l’ensemble de ces éléments, ou tout au moins les plus importants, tout en laissant sa liberté pédagogique à son stagiaire. Le stagiaire devra en effet </a:t>
            </a:r>
            <a:r>
              <a:rPr lang="fr-FR" altLang="fr-FR" sz="2000" b="1" u="sng" dirty="0" smtClean="0">
                <a:latin typeface="Times New Roman" pitchFamily="18" charset="0"/>
              </a:rPr>
              <a:t>repartir</a:t>
            </a:r>
            <a:r>
              <a:rPr lang="fr-FR" altLang="fr-FR" sz="2000" b="1" dirty="0" smtClean="0">
                <a:latin typeface="Times New Roman" pitchFamily="18" charset="0"/>
              </a:rPr>
              <a:t> </a:t>
            </a:r>
            <a:r>
              <a:rPr lang="fr-FR" altLang="fr-FR" sz="2000" dirty="0" smtClean="0">
                <a:solidFill>
                  <a:schemeClr val="bg1"/>
                </a:solidFill>
                <a:latin typeface="Times New Roman" pitchFamily="18" charset="0"/>
              </a:rPr>
              <a:t>avec ces éléments. Lui dire qu’il peut les chercher dans la littérature tout seul est une fausse bonne idée qui dénote, </a:t>
            </a:r>
            <a:r>
              <a:rPr lang="fr-FR" altLang="fr-FR" sz="2000" dirty="0">
                <a:solidFill>
                  <a:schemeClr val="bg1"/>
                </a:solidFill>
                <a:latin typeface="Times New Roman" pitchFamily="18" charset="0"/>
              </a:rPr>
              <a:t>de la part du candidat </a:t>
            </a:r>
            <a:r>
              <a:rPr lang="fr-FR" altLang="fr-FR" sz="2000" dirty="0" smtClean="0">
                <a:solidFill>
                  <a:schemeClr val="bg1"/>
                </a:solidFill>
                <a:latin typeface="Times New Roman" pitchFamily="18" charset="0"/>
              </a:rPr>
              <a:t>MF2, une absence de capacité à s’élever au dessus de la connaissance. Le candidat MF2 doit donner les éléments.</a:t>
            </a:r>
            <a:endParaRPr lang="fr-FR" altLang="fr-FR" sz="2000" dirty="0">
              <a:solidFill>
                <a:schemeClr val="bg1"/>
              </a:solidFill>
              <a:latin typeface="Times New Roman" pitchFamily="18" charset="0"/>
            </a:endParaRPr>
          </a:p>
          <a:p>
            <a:pPr lvl="1" indent="-457200" algn="just">
              <a:spcBef>
                <a:spcPct val="25000"/>
              </a:spcBef>
              <a:buClrTx/>
              <a:buSzTx/>
              <a:buFont typeface="+mj-lt"/>
              <a:buAutoNum type="arabicPeriod"/>
            </a:pPr>
            <a:r>
              <a:rPr lang="fr-FR" altLang="fr-FR" sz="2000" dirty="0" smtClean="0">
                <a:solidFill>
                  <a:schemeClr val="bg1"/>
                </a:solidFill>
                <a:latin typeface="Times New Roman" pitchFamily="18" charset="0"/>
              </a:rPr>
              <a:t>Enseigner au stagiaire MF1 une méthode de travail qu’il puisse réutiliser seul pour concevoir, le même cours à un autre niveau, ou un autre cours de la même famille, voire d’une autre famille, voire entre la théorie et la pratique ! Si le travail est bien fait, le candidat n’a nul besoin de préciser au jury en fin d’épreuve ce qui est transférable dans le cours qu’il vient de donner. Cela doit être évident.</a:t>
            </a:r>
            <a:endParaRPr lang="fr-FR" altLang="fr-FR" sz="2000" dirty="0">
              <a:solidFill>
                <a:schemeClr val="bg1"/>
              </a:solidFill>
              <a:latin typeface="Times New Roman" pitchFamily="18" charset="0"/>
            </a:endParaRPr>
          </a:p>
        </p:txBody>
      </p:sp>
    </p:spTree>
    <p:extLst>
      <p:ext uri="{BB962C8B-B14F-4D97-AF65-F5344CB8AC3E}">
        <p14:creationId xmlns:p14="http://schemas.microsoft.com/office/powerpoint/2010/main" val="238781689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Right)">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strips(downRight)">
                                      <p:cBhvr>
                                        <p:cTn id="17"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1 : S’adresser au jury</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24</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472437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800" dirty="0" smtClean="0">
                <a:solidFill>
                  <a:schemeClr val="bg1"/>
                </a:solidFill>
                <a:latin typeface="Times New Roman" pitchFamily="18" charset="0"/>
              </a:rPr>
              <a:t>Dans chacune des trois épreuves il est admis que le candidat puisse s’adresser au jury.</a:t>
            </a:r>
          </a:p>
          <a:p>
            <a:pPr lvl="1" indent="-457200" algn="just">
              <a:spcBef>
                <a:spcPct val="25000"/>
              </a:spcBef>
              <a:buClrTx/>
              <a:buSzTx/>
              <a:buBlip>
                <a:blip r:embed="rId4"/>
              </a:buBlip>
            </a:pPr>
            <a:r>
              <a:rPr lang="fr-FR" altLang="fr-FR" sz="2800" dirty="0" smtClean="0">
                <a:solidFill>
                  <a:schemeClr val="bg1"/>
                </a:solidFill>
                <a:latin typeface="Times New Roman" pitchFamily="18" charset="0"/>
              </a:rPr>
              <a:t>Ne pas prendre plus de 2 à 3 minutes, temps qui est décompté de la durée de l’exposé.</a:t>
            </a:r>
          </a:p>
          <a:p>
            <a:pPr lvl="1" indent="-457200" algn="just">
              <a:spcBef>
                <a:spcPct val="25000"/>
              </a:spcBef>
              <a:buClrTx/>
              <a:buSzTx/>
              <a:buBlip>
                <a:blip r:embed="rId4"/>
              </a:buBlip>
            </a:pPr>
            <a:r>
              <a:rPr lang="fr-FR" altLang="fr-FR" sz="2800" dirty="0">
                <a:solidFill>
                  <a:schemeClr val="bg1"/>
                </a:solidFill>
                <a:latin typeface="Times New Roman" pitchFamily="18" charset="0"/>
              </a:rPr>
              <a:t>E</a:t>
            </a:r>
            <a:r>
              <a:rPr lang="fr-FR" altLang="fr-FR" sz="2800" dirty="0" smtClean="0">
                <a:solidFill>
                  <a:schemeClr val="bg1"/>
                </a:solidFill>
                <a:latin typeface="Times New Roman" pitchFamily="18" charset="0"/>
              </a:rPr>
              <a:t>viter de dire au jury quelque chose que l’on va redire au stagiaire. Il faut encore plus éviter de dire quelque chose au jury qu’on ne dira pas au stagiaire, alors qu’il l’aurait fallu</a:t>
            </a:r>
          </a:p>
          <a:p>
            <a:pPr lvl="1" indent="-457200" algn="just">
              <a:spcBef>
                <a:spcPct val="25000"/>
              </a:spcBef>
              <a:buClrTx/>
              <a:buSzTx/>
              <a:buBlip>
                <a:blip r:embed="rId4"/>
              </a:buBlip>
            </a:pPr>
            <a:r>
              <a:rPr lang="fr-FR" altLang="fr-FR" sz="2800" dirty="0" smtClean="0">
                <a:solidFill>
                  <a:schemeClr val="bg1"/>
                </a:solidFill>
                <a:latin typeface="Times New Roman" pitchFamily="18" charset="0"/>
              </a:rPr>
              <a:t>Ce temps, si on l’utilise doit donc servir à cadrer une situation si nécessaire.</a:t>
            </a:r>
            <a:endParaRPr lang="fr-FR" altLang="fr-FR" sz="2800" dirty="0">
              <a:solidFill>
                <a:schemeClr val="bg1"/>
              </a:solidFill>
              <a:latin typeface="Times New Roman" pitchFamily="18" charset="0"/>
            </a:endParaRPr>
          </a:p>
        </p:txBody>
      </p:sp>
    </p:spTree>
    <p:extLst>
      <p:ext uri="{BB962C8B-B14F-4D97-AF65-F5344CB8AC3E}">
        <p14:creationId xmlns:p14="http://schemas.microsoft.com/office/powerpoint/2010/main" val="13000570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Right)">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strips(downRight)">
                                      <p:cBhvr>
                                        <p:cTn id="17" dur="2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strips(downRight)">
                                      <p:cBhvr>
                                        <p:cTn id="22"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1 : Petits trucs</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25</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418576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800" dirty="0" smtClean="0">
                <a:solidFill>
                  <a:schemeClr val="bg1"/>
                </a:solidFill>
                <a:latin typeface="Times New Roman" pitchFamily="18" charset="0"/>
              </a:rPr>
              <a:t>Si dans mon cours je peux définir toutes les actions à la première personne du singulier … je suis au 1</a:t>
            </a:r>
            <a:r>
              <a:rPr lang="fr-FR" altLang="fr-FR" sz="2800" baseline="30000" dirty="0" smtClean="0">
                <a:solidFill>
                  <a:schemeClr val="bg1"/>
                </a:solidFill>
                <a:latin typeface="Times New Roman" pitchFamily="18" charset="0"/>
              </a:rPr>
              <a:t>ier</a:t>
            </a:r>
            <a:r>
              <a:rPr lang="fr-FR" altLang="fr-FR" sz="2800" dirty="0" smtClean="0">
                <a:solidFill>
                  <a:schemeClr val="bg1"/>
                </a:solidFill>
                <a:latin typeface="Times New Roman" pitchFamily="18" charset="0"/>
              </a:rPr>
              <a:t> degré.</a:t>
            </a:r>
          </a:p>
          <a:p>
            <a:pPr lvl="1" indent="-457200" algn="just">
              <a:spcBef>
                <a:spcPct val="25000"/>
              </a:spcBef>
              <a:buClrTx/>
              <a:buSzTx/>
              <a:buBlip>
                <a:blip r:embed="rId4"/>
              </a:buBlip>
            </a:pPr>
            <a:r>
              <a:rPr lang="fr-FR" altLang="fr-FR" sz="2800" dirty="0" smtClean="0">
                <a:solidFill>
                  <a:schemeClr val="bg1"/>
                </a:solidFill>
                <a:latin typeface="Times New Roman" pitchFamily="18" charset="0"/>
              </a:rPr>
              <a:t>Si je peux écrire (tableau, planchette, feuille), ce qui reste sur le support ne doit pas laisser à penser que je viens de traiter un cours au 1</a:t>
            </a:r>
            <a:r>
              <a:rPr lang="fr-FR" altLang="fr-FR" sz="2800" baseline="30000" dirty="0" smtClean="0">
                <a:solidFill>
                  <a:schemeClr val="bg1"/>
                </a:solidFill>
                <a:latin typeface="Times New Roman" pitchFamily="18" charset="0"/>
              </a:rPr>
              <a:t>ier</a:t>
            </a:r>
            <a:r>
              <a:rPr lang="fr-FR" altLang="fr-FR" sz="2800" dirty="0" smtClean="0">
                <a:solidFill>
                  <a:schemeClr val="bg1"/>
                </a:solidFill>
                <a:latin typeface="Times New Roman" pitchFamily="18" charset="0"/>
              </a:rPr>
              <a:t> degré.</a:t>
            </a:r>
          </a:p>
          <a:p>
            <a:pPr lvl="1" indent="-457200" algn="just">
              <a:spcBef>
                <a:spcPct val="25000"/>
              </a:spcBef>
              <a:buClrTx/>
              <a:buSzTx/>
              <a:buBlip>
                <a:blip r:embed="rId4"/>
              </a:buBlip>
            </a:pPr>
            <a:r>
              <a:rPr lang="fr-FR" altLang="fr-FR" sz="2800" dirty="0" smtClean="0">
                <a:solidFill>
                  <a:schemeClr val="bg1"/>
                </a:solidFill>
                <a:latin typeface="Times New Roman" pitchFamily="18" charset="0"/>
              </a:rPr>
              <a:t>Charité ordonnée commence par soi même. J’applique à ma démarche ce que je demande à mon stagiaire</a:t>
            </a:r>
          </a:p>
        </p:txBody>
      </p:sp>
    </p:spTree>
    <p:extLst>
      <p:ext uri="{BB962C8B-B14F-4D97-AF65-F5344CB8AC3E}">
        <p14:creationId xmlns:p14="http://schemas.microsoft.com/office/powerpoint/2010/main" val="93438607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Right)">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strips(downRight)">
                                      <p:cBhvr>
                                        <p:cTn id="17"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996950" y="35210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bg1"/>
                </a:solidFill>
                <a:latin typeface="Times New Roman" pitchFamily="18" charset="0"/>
              </a:defRPr>
            </a:lvl1pPr>
            <a:lvl2pPr marL="742950" indent="-285750">
              <a:defRPr sz="2400">
                <a:solidFill>
                  <a:schemeClr val="bg1"/>
                </a:solidFill>
                <a:latin typeface="Times New Roman" pitchFamily="18" charset="0"/>
              </a:defRPr>
            </a:lvl2pPr>
            <a:lvl3pPr marL="1143000" indent="-228600">
              <a:defRPr sz="2400">
                <a:solidFill>
                  <a:schemeClr val="bg1"/>
                </a:solidFill>
                <a:latin typeface="Times New Roman" pitchFamily="18" charset="0"/>
              </a:defRPr>
            </a:lvl3pPr>
            <a:lvl4pPr marL="1600200" indent="-228600">
              <a:defRPr sz="2400">
                <a:solidFill>
                  <a:schemeClr val="bg1"/>
                </a:solidFill>
                <a:latin typeface="Times New Roman" pitchFamily="18" charset="0"/>
              </a:defRPr>
            </a:lvl4pPr>
            <a:lvl5pPr marL="2057400" indent="-228600">
              <a:defRPr sz="2400">
                <a:solidFill>
                  <a:schemeClr val="bg1"/>
                </a:solidFill>
                <a:latin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defRPr>
            </a:lvl9pPr>
          </a:lstStyle>
          <a:p>
            <a:endParaRPr lang="fr-FR" altLang="fr-FR"/>
          </a:p>
        </p:txBody>
      </p:sp>
      <p:sp>
        <p:nvSpPr>
          <p:cNvPr id="3" name="Rectangle 2"/>
          <p:cNvSpPr/>
          <p:nvPr/>
        </p:nvSpPr>
        <p:spPr>
          <a:xfrm>
            <a:off x="705322" y="3068960"/>
            <a:ext cx="7724096" cy="821705"/>
          </a:xfrm>
          <a:prstGeom prst="rect">
            <a:avLst/>
          </a:prstGeom>
          <a:noFill/>
        </p:spPr>
        <p:txBody>
          <a:bodyPr wrap="none">
            <a:prstTxWarp prst="textStop">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fr-FR" sz="5400" b="1" dirty="0" smtClean="0">
                <a:ln w="11430"/>
                <a:solidFill>
                  <a:srgbClr val="FF0000"/>
                </a:solidFill>
                <a:effectLst>
                  <a:outerShdw blurRad="50800" dist="39000" dir="5460000" algn="tl">
                    <a:srgbClr val="000000">
                      <a:alpha val="38000"/>
                    </a:srgbClr>
                  </a:outerShdw>
                </a:effectLst>
              </a:rPr>
              <a:t>Groupe 3 : La Théorie</a:t>
            </a:r>
            <a:endParaRPr lang="fr-FR" sz="5400" b="1" dirty="0">
              <a:ln w="11430"/>
              <a:solidFill>
                <a:srgbClr val="FF0000"/>
              </a:solidFill>
              <a:effectLst>
                <a:outerShdw blurRad="50800" dist="39000" dir="5460000" algn="tl">
                  <a:srgbClr val="000000">
                    <a:alpha val="38000"/>
                  </a:srgbClr>
                </a:outerShdw>
              </a:effectLst>
            </a:endParaRPr>
          </a:p>
        </p:txBody>
      </p:sp>
      <p:sp>
        <p:nvSpPr>
          <p:cNvPr id="4" name="Titre 1"/>
          <p:cNvSpPr txBox="1">
            <a:spLocks/>
          </p:cNvSpPr>
          <p:nvPr/>
        </p:nvSpPr>
        <p:spPr>
          <a:xfrm>
            <a:off x="819150" y="188913"/>
            <a:ext cx="7610475" cy="1143000"/>
          </a:xfrm>
          <a:prstGeom prst="rect">
            <a:avLst/>
          </a:prstGeom>
        </p:spPr>
        <p:txBody>
          <a:bodyPr anchor="b"/>
          <a:lst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eaLnBrk="1" fontAlgn="base" hangingPunct="1">
              <a:spcBef>
                <a:spcPct val="0"/>
              </a:spcBef>
              <a:spcAft>
                <a:spcPct val="0"/>
              </a:spcAft>
              <a:defRPr sz="3300">
                <a:solidFill>
                  <a:schemeClr val="tx2"/>
                </a:solidFill>
                <a:latin typeface="Arial Black" pitchFamily="34" charset="0"/>
              </a:defRPr>
            </a:lvl6pPr>
            <a:lvl7pPr marL="914400" algn="l" rtl="0" eaLnBrk="1" fontAlgn="base" hangingPunct="1">
              <a:spcBef>
                <a:spcPct val="0"/>
              </a:spcBef>
              <a:spcAft>
                <a:spcPct val="0"/>
              </a:spcAft>
              <a:defRPr sz="3300">
                <a:solidFill>
                  <a:schemeClr val="tx2"/>
                </a:solidFill>
                <a:latin typeface="Arial Black" pitchFamily="34" charset="0"/>
              </a:defRPr>
            </a:lvl7pPr>
            <a:lvl8pPr marL="1371600" algn="l" rtl="0" eaLnBrk="1" fontAlgn="base" hangingPunct="1">
              <a:spcBef>
                <a:spcPct val="0"/>
              </a:spcBef>
              <a:spcAft>
                <a:spcPct val="0"/>
              </a:spcAft>
              <a:defRPr sz="3300">
                <a:solidFill>
                  <a:schemeClr val="tx2"/>
                </a:solidFill>
                <a:latin typeface="Arial Black" pitchFamily="34" charset="0"/>
              </a:defRPr>
            </a:lvl8pPr>
            <a:lvl9pPr marL="1828800" algn="l" rtl="0" eaLnBrk="1" fontAlgn="base" hangingPunct="1">
              <a:spcBef>
                <a:spcPct val="0"/>
              </a:spcBef>
              <a:spcAft>
                <a:spcPct val="0"/>
              </a:spcAft>
              <a:defRPr sz="3300">
                <a:solidFill>
                  <a:schemeClr val="tx2"/>
                </a:solidFill>
                <a:latin typeface="Arial Black" pitchFamily="34" charset="0"/>
              </a:defRPr>
            </a:lvl9pPr>
          </a:lstStyle>
          <a:p>
            <a:pPr eaLnBrk="1" hangingPunct="1">
              <a:defRPr/>
            </a:pPr>
            <a:r>
              <a:rPr lang="en-GB" altLang="fr-FR" sz="2800" b="1" kern="0" dirty="0" err="1"/>
              <a:t>Attentes</a:t>
            </a:r>
            <a:r>
              <a:rPr lang="en-GB" altLang="fr-FR" sz="2800" b="1" kern="0" dirty="0"/>
              <a:t> des </a:t>
            </a:r>
            <a:r>
              <a:rPr lang="en-GB" altLang="fr-FR" sz="2800" b="1" kern="0" dirty="0" err="1"/>
              <a:t>jurys</a:t>
            </a:r>
            <a:r>
              <a:rPr lang="en-GB" altLang="fr-FR" sz="2800" b="1" kern="0" dirty="0"/>
              <a:t> au MF2</a:t>
            </a:r>
          </a:p>
          <a:p>
            <a:pPr algn="r" eaLnBrk="1" hangingPunct="1">
              <a:defRPr/>
            </a:pPr>
            <a:r>
              <a:rPr lang="en-GB" altLang="fr-FR" sz="3200" b="1" kern="0" dirty="0" smtClean="0"/>
              <a:t>Chap. 2</a:t>
            </a:r>
            <a:endParaRPr lang="fr-FR" altLang="fr-FR" sz="3200" kern="0" dirty="0" smtClean="0"/>
          </a:p>
        </p:txBody>
      </p:sp>
    </p:spTree>
    <p:extLst>
      <p:ext uri="{BB962C8B-B14F-4D97-AF65-F5344CB8AC3E}">
        <p14:creationId xmlns:p14="http://schemas.microsoft.com/office/powerpoint/2010/main" val="249818554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3 : La théorie</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27</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410881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400" dirty="0">
                <a:solidFill>
                  <a:schemeClr val="bg1"/>
                </a:solidFill>
                <a:latin typeface="Times New Roman" pitchFamily="18" charset="0"/>
              </a:rPr>
              <a:t>Le groupe est constitué de 5 épreuves :</a:t>
            </a:r>
          </a:p>
          <a:p>
            <a:pPr lvl="2" indent="-457200" algn="just">
              <a:spcBef>
                <a:spcPct val="25000"/>
              </a:spcBef>
              <a:buClrTx/>
              <a:buSzTx/>
              <a:buFont typeface="+mj-lt"/>
              <a:buAutoNum type="arabicPeriod"/>
            </a:pPr>
            <a:r>
              <a:rPr lang="fr-FR" altLang="fr-FR" sz="1800" dirty="0">
                <a:solidFill>
                  <a:schemeClr val="bg1"/>
                </a:solidFill>
                <a:latin typeface="Times New Roman" pitchFamily="18" charset="0"/>
              </a:rPr>
              <a:t>Anatomie, Physiologie et physiopathologie du plongeur (</a:t>
            </a:r>
            <a:r>
              <a:rPr lang="fr-FR" altLang="fr-FR" sz="1800" dirty="0" err="1">
                <a:solidFill>
                  <a:schemeClr val="bg1"/>
                </a:solidFill>
                <a:latin typeface="Times New Roman" pitchFamily="18" charset="0"/>
              </a:rPr>
              <a:t>coef</a:t>
            </a:r>
            <a:r>
              <a:rPr lang="fr-FR" altLang="fr-FR" sz="1800" dirty="0">
                <a:solidFill>
                  <a:schemeClr val="bg1"/>
                </a:solidFill>
                <a:latin typeface="Times New Roman" pitchFamily="18" charset="0"/>
              </a:rPr>
              <a:t>. 4, 1h30)</a:t>
            </a:r>
          </a:p>
          <a:p>
            <a:pPr lvl="2" indent="-457200" algn="just">
              <a:spcBef>
                <a:spcPct val="25000"/>
              </a:spcBef>
              <a:buClrTx/>
              <a:buSzTx/>
              <a:buFont typeface="+mj-lt"/>
              <a:buAutoNum type="arabicPeriod"/>
            </a:pPr>
            <a:r>
              <a:rPr lang="fr-FR" altLang="fr-FR" sz="1800" dirty="0">
                <a:solidFill>
                  <a:schemeClr val="bg1"/>
                </a:solidFill>
                <a:latin typeface="Times New Roman" pitchFamily="18" charset="0"/>
              </a:rPr>
              <a:t>La décompression (</a:t>
            </a:r>
            <a:r>
              <a:rPr lang="fr-FR" altLang="fr-FR" sz="1800" dirty="0" err="1">
                <a:solidFill>
                  <a:schemeClr val="bg1"/>
                </a:solidFill>
                <a:latin typeface="Times New Roman" pitchFamily="18" charset="0"/>
              </a:rPr>
              <a:t>coef</a:t>
            </a:r>
            <a:r>
              <a:rPr lang="fr-FR" altLang="fr-FR" sz="1800" dirty="0">
                <a:solidFill>
                  <a:schemeClr val="bg1"/>
                </a:solidFill>
                <a:latin typeface="Times New Roman" pitchFamily="18" charset="0"/>
              </a:rPr>
              <a:t>. 4, 1h30)</a:t>
            </a:r>
          </a:p>
          <a:p>
            <a:pPr lvl="2" indent="-457200" algn="just">
              <a:spcBef>
                <a:spcPct val="25000"/>
              </a:spcBef>
              <a:buClrTx/>
              <a:buSzTx/>
              <a:buFont typeface="+mj-lt"/>
              <a:buAutoNum type="arabicPeriod"/>
            </a:pPr>
            <a:r>
              <a:rPr lang="fr-FR" altLang="fr-FR" sz="1800" dirty="0">
                <a:solidFill>
                  <a:schemeClr val="bg1"/>
                </a:solidFill>
                <a:latin typeface="Times New Roman" pitchFamily="18" charset="0"/>
              </a:rPr>
              <a:t> Aspects théoriques de l’activité (</a:t>
            </a:r>
            <a:r>
              <a:rPr lang="fr-FR" altLang="fr-FR" sz="1800" dirty="0" err="1">
                <a:solidFill>
                  <a:schemeClr val="bg1"/>
                </a:solidFill>
                <a:latin typeface="Times New Roman" pitchFamily="18" charset="0"/>
              </a:rPr>
              <a:t>coef</a:t>
            </a:r>
            <a:r>
              <a:rPr lang="fr-FR" altLang="fr-FR" sz="1800" dirty="0">
                <a:solidFill>
                  <a:schemeClr val="bg1"/>
                </a:solidFill>
                <a:latin typeface="Times New Roman" pitchFamily="18" charset="0"/>
              </a:rPr>
              <a:t>. 3, 1h30)</a:t>
            </a:r>
          </a:p>
          <a:p>
            <a:pPr lvl="2" indent="-457200" algn="just">
              <a:spcBef>
                <a:spcPct val="25000"/>
              </a:spcBef>
              <a:buClrTx/>
              <a:buSzTx/>
              <a:buFont typeface="+mj-lt"/>
              <a:buAutoNum type="arabicPeriod"/>
            </a:pPr>
            <a:r>
              <a:rPr lang="fr-FR" altLang="fr-FR" sz="1800" dirty="0">
                <a:solidFill>
                  <a:schemeClr val="bg1"/>
                </a:solidFill>
                <a:latin typeface="Times New Roman" pitchFamily="18" charset="0"/>
              </a:rPr>
              <a:t>Le cadre réglementaire de l’activité. (</a:t>
            </a:r>
            <a:r>
              <a:rPr lang="fr-FR" altLang="fr-FR" sz="1800" dirty="0" err="1">
                <a:solidFill>
                  <a:schemeClr val="bg1"/>
                </a:solidFill>
                <a:latin typeface="Times New Roman" pitchFamily="18" charset="0"/>
              </a:rPr>
              <a:t>coef</a:t>
            </a:r>
            <a:r>
              <a:rPr lang="fr-FR" altLang="fr-FR" sz="1800" dirty="0">
                <a:solidFill>
                  <a:schemeClr val="bg1"/>
                </a:solidFill>
                <a:latin typeface="Times New Roman" pitchFamily="18" charset="0"/>
              </a:rPr>
              <a:t>. 1,45 min)</a:t>
            </a:r>
          </a:p>
          <a:p>
            <a:pPr lvl="2" indent="-457200" algn="just">
              <a:spcBef>
                <a:spcPct val="25000"/>
              </a:spcBef>
              <a:buClrTx/>
              <a:buSzTx/>
              <a:buFont typeface="+mj-lt"/>
              <a:buAutoNum type="arabicPeriod"/>
            </a:pPr>
            <a:r>
              <a:rPr lang="fr-FR" altLang="fr-FR" sz="1800" dirty="0">
                <a:solidFill>
                  <a:schemeClr val="bg1"/>
                </a:solidFill>
                <a:latin typeface="Times New Roman" pitchFamily="18" charset="0"/>
              </a:rPr>
              <a:t>Le matériel (</a:t>
            </a:r>
            <a:r>
              <a:rPr lang="fr-FR" altLang="fr-FR" sz="1800" dirty="0" err="1">
                <a:solidFill>
                  <a:schemeClr val="bg1"/>
                </a:solidFill>
                <a:latin typeface="Times New Roman" pitchFamily="18" charset="0"/>
              </a:rPr>
              <a:t>coef</a:t>
            </a:r>
            <a:r>
              <a:rPr lang="fr-FR" altLang="fr-FR" sz="1800" dirty="0">
                <a:solidFill>
                  <a:schemeClr val="bg1"/>
                </a:solidFill>
                <a:latin typeface="Times New Roman" pitchFamily="18" charset="0"/>
              </a:rPr>
              <a:t> 2, protocole en cours de refonte</a:t>
            </a:r>
            <a:r>
              <a:rPr lang="fr-FR" altLang="fr-FR" sz="1800" dirty="0" smtClean="0">
                <a:solidFill>
                  <a:schemeClr val="bg1"/>
                </a:solidFill>
                <a:latin typeface="Times New Roman" pitchFamily="18" charset="0"/>
              </a:rPr>
              <a:t>)</a:t>
            </a:r>
          </a:p>
          <a:p>
            <a:pPr marL="685800" lvl="2" indent="0" algn="just">
              <a:spcBef>
                <a:spcPct val="25000"/>
              </a:spcBef>
              <a:buClrTx/>
              <a:buSzTx/>
              <a:buNone/>
            </a:pPr>
            <a:endParaRPr lang="fr-FR" altLang="fr-FR" sz="1800" dirty="0">
              <a:solidFill>
                <a:schemeClr val="bg1"/>
              </a:solidFill>
              <a:latin typeface="Times New Roman" pitchFamily="18" charset="0"/>
            </a:endParaRPr>
          </a:p>
          <a:p>
            <a:pPr lvl="1" indent="-457200" algn="just">
              <a:spcBef>
                <a:spcPct val="25000"/>
              </a:spcBef>
              <a:buClrTx/>
              <a:buSzTx/>
              <a:buBlip>
                <a:blip r:embed="rId4"/>
              </a:buBlip>
            </a:pPr>
            <a:r>
              <a:rPr lang="fr-FR" altLang="fr-FR" sz="2400" dirty="0" smtClean="0">
                <a:solidFill>
                  <a:schemeClr val="bg1"/>
                </a:solidFill>
                <a:latin typeface="Times New Roman" pitchFamily="18" charset="0"/>
              </a:rPr>
              <a:t>Le </a:t>
            </a:r>
            <a:r>
              <a:rPr lang="fr-FR" altLang="fr-FR" sz="2400" dirty="0">
                <a:solidFill>
                  <a:schemeClr val="bg1"/>
                </a:solidFill>
                <a:latin typeface="Times New Roman" pitchFamily="18" charset="0"/>
              </a:rPr>
              <a:t>candidat au MF2 doit s’appuyer sur les connaissances théoriques du Guide de palanquée </a:t>
            </a:r>
            <a:r>
              <a:rPr lang="fr-FR" altLang="fr-FR" sz="2400" dirty="0" smtClean="0">
                <a:solidFill>
                  <a:schemeClr val="bg1"/>
                </a:solidFill>
                <a:latin typeface="Times New Roman" pitchFamily="18" charset="0"/>
              </a:rPr>
              <a:t>- Niveau </a:t>
            </a:r>
            <a:r>
              <a:rPr lang="fr-FR" altLang="fr-FR" sz="2400" dirty="0">
                <a:solidFill>
                  <a:schemeClr val="bg1"/>
                </a:solidFill>
                <a:latin typeface="Times New Roman" pitchFamily="18" charset="0"/>
              </a:rPr>
              <a:t>4, avec une bonne maîtrise de ces notions, de façon à développer des considérations </a:t>
            </a:r>
            <a:r>
              <a:rPr lang="fr-FR" altLang="fr-FR" sz="2400" b="1" u="sng" dirty="0">
                <a:effectLst>
                  <a:outerShdw blurRad="38100" dist="38100" dir="2700000" algn="tl">
                    <a:srgbClr val="000000">
                      <a:alpha val="43137"/>
                    </a:srgbClr>
                  </a:outerShdw>
                </a:effectLst>
                <a:latin typeface="Times New Roman" pitchFamily="18" charset="0"/>
              </a:rPr>
              <a:t>transversales</a:t>
            </a:r>
            <a:r>
              <a:rPr lang="fr-FR" altLang="fr-FR" sz="2400" dirty="0" smtClean="0">
                <a:solidFill>
                  <a:schemeClr val="bg1"/>
                </a:solidFill>
                <a:latin typeface="Times New Roman" pitchFamily="18" charset="0"/>
              </a:rPr>
              <a:t>.</a:t>
            </a:r>
          </a:p>
        </p:txBody>
      </p:sp>
      <p:pic>
        <p:nvPicPr>
          <p:cNvPr id="2" name="Imag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51453" y="264186"/>
            <a:ext cx="1329320" cy="1067727"/>
          </a:xfrm>
          <a:prstGeom prst="rect">
            <a:avLst/>
          </a:prstGeom>
        </p:spPr>
      </p:pic>
      <p:sp>
        <p:nvSpPr>
          <p:cNvPr id="9" name="ZoneTexte 8"/>
          <p:cNvSpPr txBox="1"/>
          <p:nvPr/>
        </p:nvSpPr>
        <p:spPr>
          <a:xfrm>
            <a:off x="4305722" y="5805264"/>
            <a:ext cx="4104456" cy="400110"/>
          </a:xfrm>
          <a:prstGeom prst="rect">
            <a:avLst/>
          </a:prstGeom>
          <a:noFill/>
        </p:spPr>
        <p:txBody>
          <a:bodyPr wrap="square" rtlCol="0">
            <a:spAutoFit/>
          </a:bodyPr>
          <a:lstStyle/>
          <a:p>
            <a:r>
              <a:rPr lang="fr-FR" sz="2000" dirty="0" smtClean="0"/>
              <a:t>Cf. Annexe III du chapitre 16 du MFT</a:t>
            </a:r>
            <a:endParaRPr lang="fr-FR" sz="2000" dirty="0"/>
          </a:p>
        </p:txBody>
      </p:sp>
    </p:spTree>
    <p:extLst>
      <p:ext uri="{BB962C8B-B14F-4D97-AF65-F5344CB8AC3E}">
        <p14:creationId xmlns:p14="http://schemas.microsoft.com/office/powerpoint/2010/main" val="282300999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strips(downRight)">
                                      <p:cBhvr>
                                        <p:cTn id="25" dur="20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8">
                                            <p:txEl>
                                              <p:pRg st="1" end="1"/>
                                            </p:txEl>
                                          </p:spTgt>
                                        </p:tgtEl>
                                        <p:attrNameLst>
                                          <p:attrName>style.visibility</p:attrName>
                                        </p:attrNameLst>
                                      </p:cBhvr>
                                      <p:to>
                                        <p:strVal val="visible"/>
                                      </p:to>
                                    </p:set>
                                    <p:animEffect transition="in" filter="strips(downRight)">
                                      <p:cBhvr>
                                        <p:cTn id="30" dur="2000"/>
                                        <p:tgtEl>
                                          <p:spTgt spid="8">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grpId="0" nodeType="clickEffect">
                                  <p:stCondLst>
                                    <p:cond delay="0"/>
                                  </p:stCondLst>
                                  <p:childTnLst>
                                    <p:set>
                                      <p:cBhvr>
                                        <p:cTn id="34" dur="1" fill="hold">
                                          <p:stCondLst>
                                            <p:cond delay="0"/>
                                          </p:stCondLst>
                                        </p:cTn>
                                        <p:tgtEl>
                                          <p:spTgt spid="8">
                                            <p:txEl>
                                              <p:pRg st="2" end="2"/>
                                            </p:txEl>
                                          </p:spTgt>
                                        </p:tgtEl>
                                        <p:attrNameLst>
                                          <p:attrName>style.visibility</p:attrName>
                                        </p:attrNameLst>
                                      </p:cBhvr>
                                      <p:to>
                                        <p:strVal val="visible"/>
                                      </p:to>
                                    </p:set>
                                    <p:animEffect transition="in" filter="strips(downRight)">
                                      <p:cBhvr>
                                        <p:cTn id="35" dur="2000"/>
                                        <p:tgtEl>
                                          <p:spTgt spid="8">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6" fill="hold" grpId="0" nodeType="clickEffect">
                                  <p:stCondLst>
                                    <p:cond delay="0"/>
                                  </p:stCondLst>
                                  <p:childTnLst>
                                    <p:set>
                                      <p:cBhvr>
                                        <p:cTn id="39" dur="1" fill="hold">
                                          <p:stCondLst>
                                            <p:cond delay="0"/>
                                          </p:stCondLst>
                                        </p:cTn>
                                        <p:tgtEl>
                                          <p:spTgt spid="8">
                                            <p:txEl>
                                              <p:pRg st="3" end="3"/>
                                            </p:txEl>
                                          </p:spTgt>
                                        </p:tgtEl>
                                        <p:attrNameLst>
                                          <p:attrName>style.visibility</p:attrName>
                                        </p:attrNameLst>
                                      </p:cBhvr>
                                      <p:to>
                                        <p:strVal val="visible"/>
                                      </p:to>
                                    </p:set>
                                    <p:animEffect transition="in" filter="strips(downRight)">
                                      <p:cBhvr>
                                        <p:cTn id="40" dur="2000"/>
                                        <p:tgtEl>
                                          <p:spTgt spid="8">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6" fill="hold" grpId="0" nodeType="clickEffect">
                                  <p:stCondLst>
                                    <p:cond delay="0"/>
                                  </p:stCondLst>
                                  <p:childTnLst>
                                    <p:set>
                                      <p:cBhvr>
                                        <p:cTn id="44" dur="1" fill="hold">
                                          <p:stCondLst>
                                            <p:cond delay="0"/>
                                          </p:stCondLst>
                                        </p:cTn>
                                        <p:tgtEl>
                                          <p:spTgt spid="8">
                                            <p:txEl>
                                              <p:pRg st="4" end="4"/>
                                            </p:txEl>
                                          </p:spTgt>
                                        </p:tgtEl>
                                        <p:attrNameLst>
                                          <p:attrName>style.visibility</p:attrName>
                                        </p:attrNameLst>
                                      </p:cBhvr>
                                      <p:to>
                                        <p:strVal val="visible"/>
                                      </p:to>
                                    </p:set>
                                    <p:animEffect transition="in" filter="strips(downRight)">
                                      <p:cBhvr>
                                        <p:cTn id="45" dur="2000"/>
                                        <p:tgtEl>
                                          <p:spTgt spid="8">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6" fill="hold" grpId="0" nodeType="clickEffect">
                                  <p:stCondLst>
                                    <p:cond delay="0"/>
                                  </p:stCondLst>
                                  <p:childTnLst>
                                    <p:set>
                                      <p:cBhvr>
                                        <p:cTn id="49" dur="1" fill="hold">
                                          <p:stCondLst>
                                            <p:cond delay="0"/>
                                          </p:stCondLst>
                                        </p:cTn>
                                        <p:tgtEl>
                                          <p:spTgt spid="8">
                                            <p:txEl>
                                              <p:pRg st="5" end="5"/>
                                            </p:txEl>
                                          </p:spTgt>
                                        </p:tgtEl>
                                        <p:attrNameLst>
                                          <p:attrName>style.visibility</p:attrName>
                                        </p:attrNameLst>
                                      </p:cBhvr>
                                      <p:to>
                                        <p:strVal val="visible"/>
                                      </p:to>
                                    </p:set>
                                    <p:animEffect transition="in" filter="strips(downRight)">
                                      <p:cBhvr>
                                        <p:cTn id="50" dur="2000"/>
                                        <p:tgtEl>
                                          <p:spTgt spid="8">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6" fill="hold" grpId="0" nodeType="clickEffect">
                                  <p:stCondLst>
                                    <p:cond delay="0"/>
                                  </p:stCondLst>
                                  <p:childTnLst>
                                    <p:set>
                                      <p:cBhvr>
                                        <p:cTn id="54" dur="1" fill="hold">
                                          <p:stCondLst>
                                            <p:cond delay="0"/>
                                          </p:stCondLst>
                                        </p:cTn>
                                        <p:tgtEl>
                                          <p:spTgt spid="8">
                                            <p:txEl>
                                              <p:pRg st="7" end="7"/>
                                            </p:txEl>
                                          </p:spTgt>
                                        </p:tgtEl>
                                        <p:attrNameLst>
                                          <p:attrName>style.visibility</p:attrName>
                                        </p:attrNameLst>
                                      </p:cBhvr>
                                      <p:to>
                                        <p:strVal val="visible"/>
                                      </p:to>
                                    </p:set>
                                    <p:animEffect transition="in" filter="strips(downRight)">
                                      <p:cBhvr>
                                        <p:cTn id="55" dur="2000"/>
                                        <p:tgtEl>
                                          <p:spTgt spid="8">
                                            <p:txEl>
                                              <p:pRg st="7" end="7"/>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3 :</a:t>
            </a:r>
            <a:br>
              <a:rPr lang="fr-FR" altLang="fr-FR" sz="3200" b="1" dirty="0" smtClean="0">
                <a:solidFill>
                  <a:srgbClr val="FFFF00"/>
                </a:solidFill>
              </a:rPr>
            </a:br>
            <a:r>
              <a:rPr lang="fr-FR" altLang="fr-FR" sz="3200" b="1" dirty="0" err="1" smtClean="0">
                <a:solidFill>
                  <a:srgbClr val="FFFF00"/>
                </a:solidFill>
              </a:rPr>
              <a:t>Anat</a:t>
            </a:r>
            <a:r>
              <a:rPr lang="fr-FR" altLang="fr-FR" sz="3200" b="1" dirty="0" smtClean="0">
                <a:solidFill>
                  <a:srgbClr val="FFFF00"/>
                </a:solidFill>
              </a:rPr>
              <a:t> / Physio / Physiopathologie</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28</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524759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marL="0" lvl="1" algn="just">
              <a:spcBef>
                <a:spcPts val="0"/>
              </a:spcBef>
              <a:spcAft>
                <a:spcPts val="600"/>
              </a:spcAft>
              <a:buClrTx/>
              <a:buSzTx/>
              <a:buNone/>
            </a:pPr>
            <a:r>
              <a:rPr lang="fr-FR" altLang="fr-FR" sz="2000" b="1" u="sng" dirty="0" smtClean="0">
                <a:solidFill>
                  <a:schemeClr val="bg1"/>
                </a:solidFill>
                <a:latin typeface="Times New Roman" pitchFamily="18" charset="0"/>
              </a:rPr>
              <a:t>Objectif</a:t>
            </a:r>
            <a:r>
              <a:rPr lang="fr-FR" altLang="fr-FR" sz="2000" dirty="0" smtClean="0">
                <a:solidFill>
                  <a:schemeClr val="bg1"/>
                </a:solidFill>
                <a:latin typeface="Times New Roman" pitchFamily="18" charset="0"/>
              </a:rPr>
              <a:t> : contrôle </a:t>
            </a:r>
            <a:r>
              <a:rPr lang="fr-FR" altLang="fr-FR" sz="2000" dirty="0">
                <a:solidFill>
                  <a:schemeClr val="bg1"/>
                </a:solidFill>
                <a:latin typeface="Times New Roman" pitchFamily="18" charset="0"/>
              </a:rPr>
              <a:t>d</a:t>
            </a:r>
            <a:r>
              <a:rPr lang="fr-FR" altLang="fr-FR" sz="2000" dirty="0" smtClean="0">
                <a:solidFill>
                  <a:schemeClr val="bg1"/>
                </a:solidFill>
                <a:latin typeface="Times New Roman" pitchFamily="18" charset="0"/>
              </a:rPr>
              <a:t>es </a:t>
            </a:r>
            <a:r>
              <a:rPr lang="fr-FR" altLang="fr-FR" sz="2000" dirty="0">
                <a:solidFill>
                  <a:schemeClr val="bg1"/>
                </a:solidFill>
                <a:latin typeface="Times New Roman" pitchFamily="18" charset="0"/>
              </a:rPr>
              <a:t>connaissances </a:t>
            </a:r>
            <a:r>
              <a:rPr lang="fr-FR" altLang="fr-FR" sz="2000" dirty="0" smtClean="0">
                <a:solidFill>
                  <a:schemeClr val="bg1"/>
                </a:solidFill>
                <a:latin typeface="Times New Roman" pitchFamily="18" charset="0"/>
              </a:rPr>
              <a:t>sur </a:t>
            </a:r>
            <a:r>
              <a:rPr lang="fr-FR" altLang="fr-FR" sz="2000" dirty="0">
                <a:solidFill>
                  <a:schemeClr val="bg1"/>
                </a:solidFill>
                <a:latin typeface="Times New Roman" pitchFamily="18" charset="0"/>
              </a:rPr>
              <a:t>la physiologie spécifique </a:t>
            </a:r>
            <a:r>
              <a:rPr lang="fr-FR" altLang="fr-FR" sz="2000" dirty="0" smtClean="0">
                <a:solidFill>
                  <a:schemeClr val="bg1"/>
                </a:solidFill>
                <a:latin typeface="Times New Roman" pitchFamily="18" charset="0"/>
              </a:rPr>
              <a:t>à la plongée, </a:t>
            </a:r>
            <a:r>
              <a:rPr lang="fr-FR" altLang="fr-FR" sz="2000" dirty="0">
                <a:solidFill>
                  <a:schemeClr val="bg1"/>
                </a:solidFill>
                <a:latin typeface="Times New Roman" pitchFamily="18" charset="0"/>
              </a:rPr>
              <a:t>et sur les accidents à l’exclusion de la décompression, y compris la gestion de l’effort et les bases théoriques de l’entraînement physique. </a:t>
            </a:r>
          </a:p>
          <a:p>
            <a:pPr lvl="1" indent="-457200" algn="just">
              <a:spcBef>
                <a:spcPct val="25000"/>
              </a:spcBef>
              <a:buClrTx/>
              <a:buSzTx/>
              <a:buBlip>
                <a:blip r:embed="rId4"/>
              </a:buBlip>
            </a:pPr>
            <a:r>
              <a:rPr lang="fr-FR" altLang="fr-FR" sz="2000" dirty="0">
                <a:solidFill>
                  <a:schemeClr val="bg1"/>
                </a:solidFill>
                <a:latin typeface="Times New Roman" pitchFamily="18" charset="0"/>
              </a:rPr>
              <a:t>Effets de l’</a:t>
            </a:r>
            <a:r>
              <a:rPr lang="fr-FR" altLang="fr-FR" sz="2000" dirty="0" err="1">
                <a:solidFill>
                  <a:schemeClr val="bg1"/>
                </a:solidFill>
                <a:latin typeface="Times New Roman" pitchFamily="18" charset="0"/>
              </a:rPr>
              <a:t>hyperbarie</a:t>
            </a:r>
            <a:r>
              <a:rPr lang="fr-FR" altLang="fr-FR" sz="2000" dirty="0">
                <a:solidFill>
                  <a:schemeClr val="bg1"/>
                </a:solidFill>
                <a:latin typeface="Times New Roman" pitchFamily="18" charset="0"/>
              </a:rPr>
              <a:t> sur les organes sensibles aux variations de </a:t>
            </a:r>
            <a:r>
              <a:rPr lang="fr-FR" altLang="fr-FR" sz="2000" dirty="0" smtClean="0">
                <a:solidFill>
                  <a:schemeClr val="bg1"/>
                </a:solidFill>
                <a:latin typeface="Times New Roman" pitchFamily="18" charset="0"/>
              </a:rPr>
              <a:t>pression. Adaptation physiologiques (ventilation, cardio-circulation)</a:t>
            </a:r>
          </a:p>
          <a:p>
            <a:pPr lvl="1" indent="-457200" algn="just">
              <a:spcBef>
                <a:spcPct val="25000"/>
              </a:spcBef>
              <a:buClrTx/>
              <a:buSzTx/>
              <a:buBlip>
                <a:blip r:embed="rId4"/>
              </a:buBlip>
            </a:pPr>
            <a:r>
              <a:rPr lang="fr-FR" altLang="fr-FR" sz="2000" dirty="0" smtClean="0">
                <a:solidFill>
                  <a:schemeClr val="bg1"/>
                </a:solidFill>
                <a:latin typeface="Times New Roman" pitchFamily="18" charset="0"/>
              </a:rPr>
              <a:t>Connaissances </a:t>
            </a:r>
            <a:r>
              <a:rPr lang="fr-FR" altLang="fr-FR" sz="2000" dirty="0">
                <a:solidFill>
                  <a:schemeClr val="bg1"/>
                </a:solidFill>
                <a:latin typeface="Times New Roman" pitchFamily="18" charset="0"/>
              </a:rPr>
              <a:t>anatomiques et physiologiques </a:t>
            </a:r>
            <a:r>
              <a:rPr lang="fr-FR" altLang="fr-FR" sz="2000" dirty="0" smtClean="0">
                <a:solidFill>
                  <a:schemeClr val="bg1"/>
                </a:solidFill>
                <a:latin typeface="Times New Roman" pitchFamily="18" charset="0"/>
              </a:rPr>
              <a:t>permettant d'établir les relations </a:t>
            </a:r>
            <a:r>
              <a:rPr lang="fr-FR" altLang="fr-FR" sz="2000" dirty="0">
                <a:solidFill>
                  <a:schemeClr val="bg1"/>
                </a:solidFill>
                <a:latin typeface="Times New Roman" pitchFamily="18" charset="0"/>
              </a:rPr>
              <a:t>de causes à effets dans le mécanisme des accidents (sauf </a:t>
            </a:r>
            <a:r>
              <a:rPr lang="fr-FR" altLang="fr-FR" sz="2000" dirty="0" smtClean="0">
                <a:solidFill>
                  <a:schemeClr val="bg1"/>
                </a:solidFill>
                <a:latin typeface="Times New Roman" pitchFamily="18" charset="0"/>
              </a:rPr>
              <a:t>décompression), entre </a:t>
            </a:r>
            <a:r>
              <a:rPr lang="fr-FR" altLang="fr-FR" sz="2000" dirty="0">
                <a:solidFill>
                  <a:schemeClr val="bg1"/>
                </a:solidFill>
                <a:latin typeface="Times New Roman" pitchFamily="18" charset="0"/>
              </a:rPr>
              <a:t>les mécanismes et les symptômes.</a:t>
            </a:r>
          </a:p>
          <a:p>
            <a:pPr lvl="1" indent="-457200" algn="just">
              <a:spcBef>
                <a:spcPct val="25000"/>
              </a:spcBef>
              <a:buClrTx/>
              <a:buSzTx/>
              <a:buBlip>
                <a:blip r:embed="rId4"/>
              </a:buBlip>
            </a:pPr>
            <a:r>
              <a:rPr lang="fr-FR" altLang="fr-FR" sz="2000" dirty="0" smtClean="0">
                <a:solidFill>
                  <a:schemeClr val="bg1"/>
                </a:solidFill>
                <a:latin typeface="Times New Roman" pitchFamily="18" charset="0"/>
              </a:rPr>
              <a:t>Essoufflement, toxicité </a:t>
            </a:r>
            <a:r>
              <a:rPr lang="fr-FR" altLang="fr-FR" sz="2000" dirty="0">
                <a:solidFill>
                  <a:schemeClr val="bg1"/>
                </a:solidFill>
                <a:latin typeface="Times New Roman" pitchFamily="18" charset="0"/>
              </a:rPr>
              <a:t>des gaz, le système nerveux, le transport des gaz, les systèmes de shunt, le foramen ovale, l’audition, </a:t>
            </a:r>
            <a:r>
              <a:rPr lang="fr-FR" altLang="fr-FR" sz="2000" dirty="0" smtClean="0">
                <a:solidFill>
                  <a:schemeClr val="bg1"/>
                </a:solidFill>
                <a:latin typeface="Times New Roman" pitchFamily="18" charset="0"/>
              </a:rPr>
              <a:t>l’équilibre</a:t>
            </a:r>
            <a:r>
              <a:rPr lang="fr-FR" altLang="fr-FR" sz="2000" dirty="0">
                <a:solidFill>
                  <a:schemeClr val="bg1"/>
                </a:solidFill>
                <a:latin typeface="Times New Roman" pitchFamily="18" charset="0"/>
              </a:rPr>
              <a:t>.</a:t>
            </a:r>
          </a:p>
          <a:p>
            <a:pPr lvl="1" indent="-457200" algn="just">
              <a:spcBef>
                <a:spcPct val="25000"/>
              </a:spcBef>
              <a:buClrTx/>
              <a:buSzTx/>
              <a:buBlip>
                <a:blip r:embed="rId4"/>
              </a:buBlip>
            </a:pPr>
            <a:r>
              <a:rPr lang="fr-FR" altLang="fr-FR" sz="2000" dirty="0">
                <a:solidFill>
                  <a:schemeClr val="bg1"/>
                </a:solidFill>
                <a:latin typeface="Times New Roman" pitchFamily="18" charset="0"/>
              </a:rPr>
              <a:t>L’apnée, le froid, la </a:t>
            </a:r>
            <a:r>
              <a:rPr lang="fr-FR" altLang="fr-FR" sz="2000" dirty="0" smtClean="0">
                <a:solidFill>
                  <a:schemeClr val="bg1"/>
                </a:solidFill>
                <a:latin typeface="Times New Roman" pitchFamily="18" charset="0"/>
              </a:rPr>
              <a:t>noyade</a:t>
            </a:r>
          </a:p>
          <a:p>
            <a:pPr lvl="1" indent="-457200" algn="just">
              <a:spcBef>
                <a:spcPct val="25000"/>
              </a:spcBef>
              <a:buClrTx/>
              <a:buSzTx/>
              <a:buBlip>
                <a:blip r:embed="rId4"/>
              </a:buBlip>
            </a:pPr>
            <a:r>
              <a:rPr lang="fr-FR" altLang="fr-FR" sz="2000" dirty="0">
                <a:solidFill>
                  <a:schemeClr val="bg1"/>
                </a:solidFill>
                <a:latin typeface="Times New Roman" pitchFamily="18" charset="0"/>
              </a:rPr>
              <a:t>Adaptation de l’organisme à l’effort, </a:t>
            </a:r>
            <a:r>
              <a:rPr lang="fr-FR" altLang="fr-FR" sz="1800" dirty="0">
                <a:solidFill>
                  <a:schemeClr val="bg1"/>
                </a:solidFill>
                <a:latin typeface="Times New Roman" pitchFamily="18" charset="0"/>
              </a:rPr>
              <a:t>bases</a:t>
            </a:r>
            <a:r>
              <a:rPr lang="fr-FR" altLang="fr-FR" sz="2000" dirty="0">
                <a:solidFill>
                  <a:schemeClr val="bg1"/>
                </a:solidFill>
                <a:latin typeface="Times New Roman" pitchFamily="18" charset="0"/>
              </a:rPr>
              <a:t> théoriques sur l’entrainement et amélioration des performances. Savoir établir le rapport entre un type d'effort en plongée et la filière énergétique utilisée.</a:t>
            </a:r>
          </a:p>
          <a:p>
            <a:pPr lvl="1" indent="-457200" algn="just">
              <a:spcBef>
                <a:spcPct val="25000"/>
              </a:spcBef>
              <a:buClrTx/>
              <a:buSzTx/>
              <a:buBlip>
                <a:blip r:embed="rId4"/>
              </a:buBlip>
            </a:pPr>
            <a:endParaRPr lang="fr-FR" altLang="fr-FR" sz="2000" dirty="0">
              <a:solidFill>
                <a:schemeClr val="bg1"/>
              </a:solidFill>
              <a:latin typeface="Times New Roman" pitchFamily="18" charset="0"/>
            </a:endParaRPr>
          </a:p>
        </p:txBody>
      </p:sp>
    </p:spTree>
    <p:extLst>
      <p:ext uri="{BB962C8B-B14F-4D97-AF65-F5344CB8AC3E}">
        <p14:creationId xmlns:p14="http://schemas.microsoft.com/office/powerpoint/2010/main" val="334581626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Right)">
                                      <p:cBhvr>
                                        <p:cTn id="12" dur="2000"/>
                                        <p:tgtEl>
                                          <p:spTgt spid="8">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strips(downRight)">
                                      <p:cBhvr>
                                        <p:cTn id="15" dur="2000"/>
                                        <p:tgtEl>
                                          <p:spTgt spid="8">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8">
                                            <p:txEl>
                                              <p:pRg st="3" end="3"/>
                                            </p:txEl>
                                          </p:spTgt>
                                        </p:tgtEl>
                                        <p:attrNameLst>
                                          <p:attrName>style.visibility</p:attrName>
                                        </p:attrNameLst>
                                      </p:cBhvr>
                                      <p:to>
                                        <p:strVal val="visible"/>
                                      </p:to>
                                    </p:set>
                                    <p:animEffect transition="in" filter="strips(downRight)">
                                      <p:cBhvr>
                                        <p:cTn id="20" dur="2000"/>
                                        <p:tgtEl>
                                          <p:spTgt spid="8">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Effect transition="in" filter="strips(downRight)">
                                      <p:cBhvr>
                                        <p:cTn id="25" dur="2000"/>
                                        <p:tgtEl>
                                          <p:spTgt spid="8">
                                            <p:txEl>
                                              <p:pRg st="4" end="4"/>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Effect transition="in" filter="strips(downRight)">
                                      <p:cBhvr>
                                        <p:cTn id="28" dur="2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3 :</a:t>
            </a:r>
            <a:br>
              <a:rPr lang="fr-FR" altLang="fr-FR" sz="3200" b="1" dirty="0" smtClean="0">
                <a:solidFill>
                  <a:srgbClr val="FFFF00"/>
                </a:solidFill>
              </a:rPr>
            </a:br>
            <a:r>
              <a:rPr lang="fr-FR" altLang="fr-FR" sz="3200" b="1" dirty="0" smtClean="0">
                <a:solidFill>
                  <a:srgbClr val="FFFF00"/>
                </a:solidFill>
              </a:rPr>
              <a:t>La décompression</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29</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73247"/>
            <a:ext cx="7991475" cy="517064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marL="0" lvl="1" algn="just">
              <a:spcBef>
                <a:spcPct val="25000"/>
              </a:spcBef>
              <a:buClrTx/>
              <a:buSzTx/>
              <a:buNone/>
            </a:pPr>
            <a:r>
              <a:rPr lang="fr-FR" altLang="fr-FR" sz="2400" b="1" u="sng" dirty="0" smtClean="0">
                <a:solidFill>
                  <a:schemeClr val="bg1"/>
                </a:solidFill>
                <a:latin typeface="Times New Roman" pitchFamily="18" charset="0"/>
              </a:rPr>
              <a:t>Objectif</a:t>
            </a:r>
            <a:r>
              <a:rPr lang="fr-FR" altLang="fr-FR" sz="2400" dirty="0" smtClean="0">
                <a:solidFill>
                  <a:schemeClr val="bg1"/>
                </a:solidFill>
                <a:latin typeface="Times New Roman" pitchFamily="18" charset="0"/>
              </a:rPr>
              <a:t> : Contrôle des </a:t>
            </a:r>
            <a:r>
              <a:rPr lang="fr-FR" altLang="fr-FR" sz="2400" dirty="0">
                <a:solidFill>
                  <a:schemeClr val="bg1"/>
                </a:solidFill>
                <a:latin typeface="Times New Roman" pitchFamily="18" charset="0"/>
              </a:rPr>
              <a:t>connaissances </a:t>
            </a:r>
            <a:r>
              <a:rPr lang="fr-FR" altLang="fr-FR" sz="2400" dirty="0" smtClean="0">
                <a:solidFill>
                  <a:schemeClr val="bg1"/>
                </a:solidFill>
                <a:latin typeface="Times New Roman" pitchFamily="18" charset="0"/>
              </a:rPr>
              <a:t>dans </a:t>
            </a:r>
            <a:r>
              <a:rPr lang="fr-FR" altLang="fr-FR" sz="2400" dirty="0">
                <a:solidFill>
                  <a:schemeClr val="bg1"/>
                </a:solidFill>
                <a:latin typeface="Times New Roman" pitchFamily="18" charset="0"/>
              </a:rPr>
              <a:t>le domaine fondamental que constitue la fixation de </a:t>
            </a:r>
            <a:r>
              <a:rPr lang="fr-FR" altLang="fr-FR" sz="2400" b="1" u="sng" dirty="0">
                <a:effectLst>
                  <a:outerShdw blurRad="38100" dist="38100" dir="2700000" algn="tl">
                    <a:srgbClr val="000000">
                      <a:alpha val="43137"/>
                    </a:srgbClr>
                  </a:outerShdw>
                </a:effectLst>
                <a:latin typeface="Times New Roman" pitchFamily="18" charset="0"/>
              </a:rPr>
              <a:t>l’azote (ou d’autres gaz inertes) </a:t>
            </a:r>
            <a:r>
              <a:rPr lang="fr-FR" altLang="fr-FR" sz="2400" dirty="0">
                <a:solidFill>
                  <a:schemeClr val="bg1"/>
                </a:solidFill>
                <a:latin typeface="Times New Roman" pitchFamily="18" charset="0"/>
              </a:rPr>
              <a:t>dans l’organisme soumis à l’</a:t>
            </a:r>
            <a:r>
              <a:rPr lang="fr-FR" altLang="fr-FR" sz="2400" dirty="0" err="1">
                <a:solidFill>
                  <a:schemeClr val="bg1"/>
                </a:solidFill>
                <a:latin typeface="Times New Roman" pitchFamily="18" charset="0"/>
              </a:rPr>
              <a:t>hyperbarie</a:t>
            </a:r>
            <a:r>
              <a:rPr lang="fr-FR" altLang="fr-FR" sz="2400" dirty="0">
                <a:solidFill>
                  <a:schemeClr val="bg1"/>
                </a:solidFill>
                <a:latin typeface="Times New Roman" pitchFamily="18" charset="0"/>
              </a:rPr>
              <a:t>. </a:t>
            </a:r>
            <a:r>
              <a:rPr lang="fr-FR" altLang="fr-FR" sz="2400" dirty="0" smtClean="0">
                <a:solidFill>
                  <a:schemeClr val="bg1"/>
                </a:solidFill>
                <a:latin typeface="Times New Roman" pitchFamily="18" charset="0"/>
              </a:rPr>
              <a:t> Au moins un exercice de table.</a:t>
            </a:r>
          </a:p>
          <a:p>
            <a:pPr lvl="1" indent="-457200" algn="just">
              <a:spcBef>
                <a:spcPct val="25000"/>
              </a:spcBef>
              <a:buClrTx/>
              <a:buSzTx/>
              <a:buBlip>
                <a:blip r:embed="rId4"/>
              </a:buBlip>
            </a:pPr>
            <a:r>
              <a:rPr lang="fr-FR" altLang="fr-FR" sz="2400" dirty="0">
                <a:solidFill>
                  <a:schemeClr val="bg1"/>
                </a:solidFill>
                <a:latin typeface="Times New Roman" pitchFamily="18" charset="0"/>
              </a:rPr>
              <a:t>Transfert de l’azote en </a:t>
            </a:r>
            <a:r>
              <a:rPr lang="fr-FR" altLang="fr-FR" sz="2400" dirty="0" err="1">
                <a:solidFill>
                  <a:schemeClr val="bg1"/>
                </a:solidFill>
                <a:latin typeface="Times New Roman" pitchFamily="18" charset="0"/>
              </a:rPr>
              <a:t>hyperbarie</a:t>
            </a:r>
            <a:endParaRPr lang="fr-FR" altLang="fr-FR" sz="2400" dirty="0">
              <a:solidFill>
                <a:schemeClr val="bg1"/>
              </a:solidFill>
              <a:latin typeface="Times New Roman" pitchFamily="18" charset="0"/>
            </a:endParaRPr>
          </a:p>
          <a:p>
            <a:pPr lvl="1" indent="-457200" algn="just">
              <a:spcBef>
                <a:spcPct val="25000"/>
              </a:spcBef>
              <a:buClrTx/>
              <a:buSzTx/>
              <a:buBlip>
                <a:blip r:embed="rId4"/>
              </a:buBlip>
            </a:pPr>
            <a:r>
              <a:rPr lang="fr-FR" altLang="fr-FR" sz="2400" dirty="0">
                <a:solidFill>
                  <a:schemeClr val="bg1"/>
                </a:solidFill>
                <a:latin typeface="Times New Roman" pitchFamily="18" charset="0"/>
              </a:rPr>
              <a:t>Modélisation. Le modèle de Haldane (compartiments, détermination d'une tension </a:t>
            </a:r>
            <a:r>
              <a:rPr lang="fr-FR" altLang="fr-FR" sz="2400" dirty="0" smtClean="0">
                <a:solidFill>
                  <a:schemeClr val="bg1"/>
                </a:solidFill>
                <a:latin typeface="Times New Roman" pitchFamily="18" charset="0"/>
              </a:rPr>
              <a:t>(périodes </a:t>
            </a:r>
            <a:r>
              <a:rPr lang="fr-FR" altLang="fr-FR" sz="2400" dirty="0">
                <a:solidFill>
                  <a:schemeClr val="bg1"/>
                </a:solidFill>
                <a:latin typeface="Times New Roman" pitchFamily="18" charset="0"/>
              </a:rPr>
              <a:t>entières), notion de sursaturation critique, compartiment directeur, déterminer une profondeur de palier, principe de la majoration, utilisation de graphiques</a:t>
            </a:r>
            <a:r>
              <a:rPr lang="fr-FR" altLang="fr-FR" sz="2400" dirty="0" smtClean="0">
                <a:solidFill>
                  <a:schemeClr val="bg1"/>
                </a:solidFill>
                <a:latin typeface="Times New Roman" pitchFamily="18" charset="0"/>
              </a:rPr>
              <a:t>).</a:t>
            </a:r>
          </a:p>
          <a:p>
            <a:pPr lvl="1" indent="-457200" algn="just">
              <a:spcBef>
                <a:spcPct val="25000"/>
              </a:spcBef>
              <a:buClrTx/>
              <a:buSzTx/>
              <a:buBlip>
                <a:blip r:embed="rId4"/>
              </a:buBlip>
            </a:pPr>
            <a:r>
              <a:rPr lang="fr-FR" altLang="fr-FR" sz="2400" dirty="0" smtClean="0">
                <a:solidFill>
                  <a:schemeClr val="bg1"/>
                </a:solidFill>
                <a:latin typeface="Times New Roman" pitchFamily="18" charset="0"/>
              </a:rPr>
              <a:t>Notions </a:t>
            </a:r>
            <a:r>
              <a:rPr lang="fr-FR" altLang="fr-FR" sz="2400" dirty="0">
                <a:solidFill>
                  <a:schemeClr val="bg1"/>
                </a:solidFill>
                <a:latin typeface="Times New Roman" pitchFamily="18" charset="0"/>
              </a:rPr>
              <a:t>sur les autres </a:t>
            </a:r>
            <a:r>
              <a:rPr lang="fr-FR" altLang="fr-FR" sz="2400" dirty="0" smtClean="0">
                <a:solidFill>
                  <a:schemeClr val="bg1"/>
                </a:solidFill>
                <a:latin typeface="Times New Roman" pitchFamily="18" charset="0"/>
              </a:rPr>
              <a:t>modèles</a:t>
            </a:r>
            <a:r>
              <a:rPr lang="fr-FR" altLang="fr-FR" sz="2400" dirty="0">
                <a:solidFill>
                  <a:schemeClr val="bg1"/>
                </a:solidFill>
                <a:latin typeface="Times New Roman" pitchFamily="18" charset="0"/>
              </a:rPr>
              <a:t> </a:t>
            </a:r>
            <a:r>
              <a:rPr lang="fr-FR" altLang="fr-FR" sz="2400" dirty="0" smtClean="0">
                <a:solidFill>
                  <a:schemeClr val="bg1"/>
                </a:solidFill>
                <a:latin typeface="Times New Roman" pitchFamily="18" charset="0"/>
              </a:rPr>
              <a:t>(M Values, Facteur de Gradient, RGBM, VPM). Aucun calcul exigé. Principes. Implication dans le fonctionnement des calculateurs</a:t>
            </a:r>
          </a:p>
        </p:txBody>
      </p:sp>
    </p:spTree>
    <p:extLst>
      <p:ext uri="{BB962C8B-B14F-4D97-AF65-F5344CB8AC3E}">
        <p14:creationId xmlns:p14="http://schemas.microsoft.com/office/powerpoint/2010/main" val="339469511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Right)">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strips(downRight)">
                                      <p:cBhvr>
                                        <p:cTn id="17" dur="2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strips(downRight)">
                                      <p:cBhvr>
                                        <p:cTn id="22"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996950" y="352107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bg1"/>
                </a:solidFill>
                <a:latin typeface="Times New Roman" pitchFamily="18" charset="0"/>
              </a:defRPr>
            </a:lvl1pPr>
            <a:lvl2pPr marL="742950" indent="-285750">
              <a:defRPr sz="2400">
                <a:solidFill>
                  <a:schemeClr val="bg1"/>
                </a:solidFill>
                <a:latin typeface="Times New Roman" pitchFamily="18" charset="0"/>
              </a:defRPr>
            </a:lvl2pPr>
            <a:lvl3pPr marL="1143000" indent="-228600">
              <a:defRPr sz="2400">
                <a:solidFill>
                  <a:schemeClr val="bg1"/>
                </a:solidFill>
                <a:latin typeface="Times New Roman" pitchFamily="18" charset="0"/>
              </a:defRPr>
            </a:lvl3pPr>
            <a:lvl4pPr marL="1600200" indent="-228600">
              <a:defRPr sz="2400">
                <a:solidFill>
                  <a:schemeClr val="bg1"/>
                </a:solidFill>
                <a:latin typeface="Times New Roman" pitchFamily="18" charset="0"/>
              </a:defRPr>
            </a:lvl4pPr>
            <a:lvl5pPr marL="2057400" indent="-228600">
              <a:defRPr sz="2400">
                <a:solidFill>
                  <a:schemeClr val="bg1"/>
                </a:solidFill>
                <a:latin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defRPr>
            </a:lvl9pPr>
          </a:lstStyle>
          <a:p>
            <a:endParaRPr lang="fr-FR" altLang="fr-FR"/>
          </a:p>
        </p:txBody>
      </p:sp>
      <p:sp>
        <p:nvSpPr>
          <p:cNvPr id="3" name="Rectangle 2"/>
          <p:cNvSpPr/>
          <p:nvPr/>
        </p:nvSpPr>
        <p:spPr>
          <a:xfrm>
            <a:off x="705322" y="3068960"/>
            <a:ext cx="7724096" cy="821705"/>
          </a:xfrm>
          <a:prstGeom prst="rect">
            <a:avLst/>
          </a:prstGeom>
          <a:noFill/>
        </p:spPr>
        <p:txBody>
          <a:bodyPr wrap="none">
            <a:prstTxWarp prst="textStop">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fr-FR" sz="5400" b="1" dirty="0" smtClean="0">
                <a:ln w="11430"/>
                <a:solidFill>
                  <a:srgbClr val="FF0000"/>
                </a:solidFill>
                <a:effectLst>
                  <a:outerShdw blurRad="50800" dist="39000" dir="5460000" algn="tl">
                    <a:srgbClr val="000000">
                      <a:alpha val="38000"/>
                    </a:srgbClr>
                  </a:outerShdw>
                </a:effectLst>
              </a:rPr>
              <a:t>Groupe 2: La pratique</a:t>
            </a:r>
            <a:endParaRPr lang="fr-FR" sz="5400" b="1" dirty="0">
              <a:ln w="11430"/>
              <a:solidFill>
                <a:srgbClr val="FF0000"/>
              </a:solidFill>
              <a:effectLst>
                <a:outerShdw blurRad="50800" dist="39000" dir="5460000" algn="tl">
                  <a:srgbClr val="000000">
                    <a:alpha val="38000"/>
                  </a:srgbClr>
                </a:outerShdw>
              </a:effectLst>
            </a:endParaRPr>
          </a:p>
        </p:txBody>
      </p:sp>
      <p:sp>
        <p:nvSpPr>
          <p:cNvPr id="4" name="Titre 1"/>
          <p:cNvSpPr txBox="1">
            <a:spLocks/>
          </p:cNvSpPr>
          <p:nvPr/>
        </p:nvSpPr>
        <p:spPr>
          <a:xfrm>
            <a:off x="819150" y="188913"/>
            <a:ext cx="7610475" cy="1143000"/>
          </a:xfrm>
          <a:prstGeom prst="rect">
            <a:avLst/>
          </a:prstGeom>
        </p:spPr>
        <p:txBody>
          <a:bodyPr anchor="b"/>
          <a:lst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eaLnBrk="1" fontAlgn="base" hangingPunct="1">
              <a:spcBef>
                <a:spcPct val="0"/>
              </a:spcBef>
              <a:spcAft>
                <a:spcPct val="0"/>
              </a:spcAft>
              <a:defRPr sz="3300">
                <a:solidFill>
                  <a:schemeClr val="tx2"/>
                </a:solidFill>
                <a:latin typeface="Arial Black" pitchFamily="34" charset="0"/>
              </a:defRPr>
            </a:lvl6pPr>
            <a:lvl7pPr marL="914400" algn="l" rtl="0" eaLnBrk="1" fontAlgn="base" hangingPunct="1">
              <a:spcBef>
                <a:spcPct val="0"/>
              </a:spcBef>
              <a:spcAft>
                <a:spcPct val="0"/>
              </a:spcAft>
              <a:defRPr sz="3300">
                <a:solidFill>
                  <a:schemeClr val="tx2"/>
                </a:solidFill>
                <a:latin typeface="Arial Black" pitchFamily="34" charset="0"/>
              </a:defRPr>
            </a:lvl7pPr>
            <a:lvl8pPr marL="1371600" algn="l" rtl="0" eaLnBrk="1" fontAlgn="base" hangingPunct="1">
              <a:spcBef>
                <a:spcPct val="0"/>
              </a:spcBef>
              <a:spcAft>
                <a:spcPct val="0"/>
              </a:spcAft>
              <a:defRPr sz="3300">
                <a:solidFill>
                  <a:schemeClr val="tx2"/>
                </a:solidFill>
                <a:latin typeface="Arial Black" pitchFamily="34" charset="0"/>
              </a:defRPr>
            </a:lvl8pPr>
            <a:lvl9pPr marL="1828800" algn="l" rtl="0" eaLnBrk="1" fontAlgn="base" hangingPunct="1">
              <a:spcBef>
                <a:spcPct val="0"/>
              </a:spcBef>
              <a:spcAft>
                <a:spcPct val="0"/>
              </a:spcAft>
              <a:defRPr sz="3300">
                <a:solidFill>
                  <a:schemeClr val="tx2"/>
                </a:solidFill>
                <a:latin typeface="Arial Black" pitchFamily="34" charset="0"/>
              </a:defRPr>
            </a:lvl9pPr>
          </a:lstStyle>
          <a:p>
            <a:pPr eaLnBrk="1" hangingPunct="1">
              <a:defRPr/>
            </a:pPr>
            <a:r>
              <a:rPr lang="en-GB" altLang="fr-FR" sz="2800" b="1" kern="0" dirty="0" err="1" smtClean="0"/>
              <a:t>Attentes</a:t>
            </a:r>
            <a:r>
              <a:rPr lang="en-GB" altLang="fr-FR" sz="2800" b="1" kern="0" dirty="0" smtClean="0"/>
              <a:t> des </a:t>
            </a:r>
            <a:r>
              <a:rPr lang="en-GB" altLang="fr-FR" sz="2800" b="1" kern="0" dirty="0" err="1" smtClean="0"/>
              <a:t>jurys</a:t>
            </a:r>
            <a:r>
              <a:rPr lang="en-GB" altLang="fr-FR" sz="2800" b="1" kern="0" dirty="0" smtClean="0"/>
              <a:t> au MF2</a:t>
            </a:r>
          </a:p>
          <a:p>
            <a:pPr algn="r" eaLnBrk="1" hangingPunct="1">
              <a:defRPr/>
            </a:pPr>
            <a:r>
              <a:rPr lang="en-GB" altLang="fr-FR" sz="3200" b="1" kern="0" dirty="0" smtClean="0"/>
              <a:t>Chap. 1</a:t>
            </a:r>
            <a:endParaRPr lang="fr-FR" altLang="fr-FR" sz="3200" kern="0" dirty="0" smtClean="0"/>
          </a:p>
        </p:txBody>
      </p:sp>
    </p:spTree>
    <p:extLst>
      <p:ext uri="{BB962C8B-B14F-4D97-AF65-F5344CB8AC3E}">
        <p14:creationId xmlns:p14="http://schemas.microsoft.com/office/powerpoint/2010/main" val="22820420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3 :</a:t>
            </a:r>
            <a:br>
              <a:rPr lang="fr-FR" altLang="fr-FR" sz="3200" b="1" dirty="0" smtClean="0">
                <a:solidFill>
                  <a:srgbClr val="FFFF00"/>
                </a:solidFill>
              </a:rPr>
            </a:br>
            <a:r>
              <a:rPr lang="fr-FR" altLang="fr-FR" sz="3200" b="1" dirty="0" smtClean="0">
                <a:solidFill>
                  <a:srgbClr val="FFFF00"/>
                </a:solidFill>
              </a:rPr>
              <a:t>La décompression</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30</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73247"/>
            <a:ext cx="7991475" cy="387798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400" dirty="0" smtClean="0">
                <a:solidFill>
                  <a:schemeClr val="bg1"/>
                </a:solidFill>
                <a:latin typeface="Times New Roman" pitchFamily="18" charset="0"/>
              </a:rPr>
              <a:t>Utilisation pratique des tables MN90. </a:t>
            </a:r>
            <a:r>
              <a:rPr lang="fr-FR" altLang="fr-FR" sz="2400" dirty="0" err="1" smtClean="0">
                <a:solidFill>
                  <a:schemeClr val="bg1"/>
                </a:solidFill>
                <a:latin typeface="Times New Roman" pitchFamily="18" charset="0"/>
              </a:rPr>
              <a:t>Procédyre</a:t>
            </a:r>
            <a:r>
              <a:rPr lang="fr-FR" altLang="fr-FR" sz="2400" dirty="0" smtClean="0">
                <a:solidFill>
                  <a:schemeClr val="bg1"/>
                </a:solidFill>
                <a:latin typeface="Times New Roman" pitchFamily="18" charset="0"/>
              </a:rPr>
              <a:t> de </a:t>
            </a:r>
            <a:r>
              <a:rPr lang="fr-FR" altLang="fr-FR" sz="2400" dirty="0" err="1" smtClean="0">
                <a:solidFill>
                  <a:schemeClr val="bg1"/>
                </a:solidFill>
                <a:latin typeface="Times New Roman" pitchFamily="18" charset="0"/>
              </a:rPr>
              <a:t>désturation</a:t>
            </a:r>
            <a:r>
              <a:rPr lang="fr-FR" altLang="fr-FR" sz="2400" dirty="0" smtClean="0">
                <a:solidFill>
                  <a:schemeClr val="bg1"/>
                </a:solidFill>
                <a:latin typeface="Times New Roman" pitchFamily="18" charset="0"/>
              </a:rPr>
              <a:t>. Planification. Cas pratiques.</a:t>
            </a:r>
          </a:p>
          <a:p>
            <a:pPr lvl="1" indent="-457200" algn="just">
              <a:spcBef>
                <a:spcPct val="25000"/>
              </a:spcBef>
              <a:buClrTx/>
              <a:buSzTx/>
              <a:buBlip>
                <a:blip r:embed="rId4"/>
              </a:buBlip>
            </a:pPr>
            <a:r>
              <a:rPr lang="fr-FR" altLang="fr-FR" sz="2400" dirty="0" smtClean="0">
                <a:solidFill>
                  <a:schemeClr val="bg1"/>
                </a:solidFill>
                <a:latin typeface="Times New Roman" pitchFamily="18" charset="0"/>
              </a:rPr>
              <a:t>Principe </a:t>
            </a:r>
            <a:r>
              <a:rPr lang="fr-FR" altLang="fr-FR" sz="2400" dirty="0">
                <a:solidFill>
                  <a:schemeClr val="bg1"/>
                </a:solidFill>
                <a:latin typeface="Times New Roman" pitchFamily="18" charset="0"/>
              </a:rPr>
              <a:t>de fonctionnement des ordinateurs de plongée à l'exclusion de toute notion sur l’électronique. Comparaison des paramètres </a:t>
            </a:r>
            <a:r>
              <a:rPr lang="fr-FR" altLang="fr-FR" sz="2400" dirty="0" smtClean="0">
                <a:solidFill>
                  <a:schemeClr val="bg1"/>
                </a:solidFill>
                <a:latin typeface="Times New Roman" pitchFamily="18" charset="0"/>
              </a:rPr>
              <a:t>tables / ordinateur</a:t>
            </a:r>
            <a:r>
              <a:rPr lang="fr-FR" altLang="fr-FR" sz="2400" dirty="0">
                <a:solidFill>
                  <a:schemeClr val="bg1"/>
                </a:solidFill>
                <a:latin typeface="Times New Roman" pitchFamily="18" charset="0"/>
              </a:rPr>
              <a:t>. </a:t>
            </a:r>
            <a:r>
              <a:rPr lang="fr-FR" altLang="fr-FR" sz="2400" dirty="0" smtClean="0">
                <a:solidFill>
                  <a:schemeClr val="bg1"/>
                </a:solidFill>
                <a:latin typeface="Times New Roman" pitchFamily="18" charset="0"/>
              </a:rPr>
              <a:t>Limites d'utilisation</a:t>
            </a:r>
            <a:r>
              <a:rPr lang="fr-FR" altLang="fr-FR" sz="2400" dirty="0">
                <a:solidFill>
                  <a:schemeClr val="bg1"/>
                </a:solidFill>
                <a:latin typeface="Times New Roman" pitchFamily="18" charset="0"/>
              </a:rPr>
              <a:t>. Identifier des erreurs d'utilisation et connaître les protocoles d’urgence. Connaître les règles de sécurité qui permettent de faire cohabiter des procédures </a:t>
            </a:r>
            <a:r>
              <a:rPr lang="fr-FR" altLang="fr-FR" sz="2400" dirty="0" smtClean="0">
                <a:solidFill>
                  <a:schemeClr val="bg1"/>
                </a:solidFill>
                <a:latin typeface="Times New Roman" pitchFamily="18" charset="0"/>
              </a:rPr>
              <a:t>différentes. Prise en compte de la diversité des calculateurs. Etude de cas concrets d’enseignement dans la zone 40-60</a:t>
            </a:r>
            <a:endParaRPr lang="fr-FR" altLang="fr-FR" sz="2400" dirty="0">
              <a:solidFill>
                <a:schemeClr val="bg1"/>
              </a:solidFill>
              <a:latin typeface="Times New Roman" pitchFamily="18" charset="0"/>
            </a:endParaRPr>
          </a:p>
        </p:txBody>
      </p:sp>
    </p:spTree>
    <p:extLst>
      <p:ext uri="{BB962C8B-B14F-4D97-AF65-F5344CB8AC3E}">
        <p14:creationId xmlns:p14="http://schemas.microsoft.com/office/powerpoint/2010/main" val="324865986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Right)">
                                      <p:cBhvr>
                                        <p:cTn id="12"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3 :</a:t>
            </a:r>
            <a:br>
              <a:rPr lang="fr-FR" altLang="fr-FR" sz="3200" b="1" dirty="0" smtClean="0">
                <a:solidFill>
                  <a:srgbClr val="FFFF00"/>
                </a:solidFill>
              </a:rPr>
            </a:br>
            <a:r>
              <a:rPr lang="fr-FR" altLang="fr-FR" sz="3200" b="1" dirty="0" smtClean="0">
                <a:solidFill>
                  <a:srgbClr val="FFFF00"/>
                </a:solidFill>
              </a:rPr>
              <a:t>La décompression</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31</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464742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3200" dirty="0" smtClean="0">
                <a:solidFill>
                  <a:schemeClr val="bg1"/>
                </a:solidFill>
                <a:latin typeface="Times New Roman" pitchFamily="18" charset="0"/>
              </a:rPr>
              <a:t>Naissance </a:t>
            </a:r>
            <a:r>
              <a:rPr lang="fr-FR" altLang="fr-FR" sz="3200" dirty="0">
                <a:solidFill>
                  <a:schemeClr val="bg1"/>
                </a:solidFill>
                <a:latin typeface="Times New Roman" pitchFamily="18" charset="0"/>
              </a:rPr>
              <a:t>des bulles pathogènes. Facteurs déclencheurs : SP, CO2… Circulation des bulles : bulles artérielles, shunts, FOP… Localisation des bulles et symptômes. Manifestations plus rares de l'ADD. Facteurs favorisants. Prévention et traitements.</a:t>
            </a:r>
          </a:p>
          <a:p>
            <a:pPr lvl="1" indent="-457200" algn="just">
              <a:spcBef>
                <a:spcPct val="25000"/>
              </a:spcBef>
              <a:buClrTx/>
              <a:buSzTx/>
              <a:buBlip>
                <a:blip r:embed="rId4"/>
              </a:buBlip>
            </a:pPr>
            <a:r>
              <a:rPr lang="fr-FR" altLang="fr-FR" sz="3200" dirty="0">
                <a:solidFill>
                  <a:schemeClr val="bg1"/>
                </a:solidFill>
                <a:latin typeface="Times New Roman" pitchFamily="18" charset="0"/>
              </a:rPr>
              <a:t>Connaissances </a:t>
            </a:r>
            <a:r>
              <a:rPr lang="fr-FR" altLang="fr-FR" sz="3200" dirty="0" smtClean="0">
                <a:solidFill>
                  <a:schemeClr val="bg1"/>
                </a:solidFill>
                <a:latin typeface="Times New Roman" pitchFamily="18" charset="0"/>
              </a:rPr>
              <a:t>permettant </a:t>
            </a:r>
            <a:r>
              <a:rPr lang="fr-FR" altLang="fr-FR" sz="3200" dirty="0">
                <a:solidFill>
                  <a:schemeClr val="bg1"/>
                </a:solidFill>
                <a:latin typeface="Times New Roman" pitchFamily="18" charset="0"/>
              </a:rPr>
              <a:t>d'établir les relations de causes à effets </a:t>
            </a:r>
            <a:r>
              <a:rPr lang="fr-FR" altLang="fr-FR" sz="3200" dirty="0" smtClean="0">
                <a:solidFill>
                  <a:schemeClr val="bg1"/>
                </a:solidFill>
                <a:latin typeface="Times New Roman" pitchFamily="18" charset="0"/>
              </a:rPr>
              <a:t>entre </a:t>
            </a:r>
            <a:r>
              <a:rPr lang="fr-FR" altLang="fr-FR" sz="3200" dirty="0">
                <a:solidFill>
                  <a:schemeClr val="bg1"/>
                </a:solidFill>
                <a:latin typeface="Times New Roman" pitchFamily="18" charset="0"/>
              </a:rPr>
              <a:t>les mécanismes et les symptômes</a:t>
            </a:r>
            <a:r>
              <a:rPr lang="fr-FR" altLang="fr-FR" sz="3200" dirty="0" smtClean="0">
                <a:solidFill>
                  <a:schemeClr val="bg1"/>
                </a:solidFill>
                <a:latin typeface="Times New Roman" pitchFamily="18" charset="0"/>
              </a:rPr>
              <a:t>.</a:t>
            </a:r>
            <a:endParaRPr lang="fr-FR" altLang="fr-FR" sz="3200" dirty="0">
              <a:solidFill>
                <a:schemeClr val="bg1"/>
              </a:solidFill>
              <a:latin typeface="Times New Roman" pitchFamily="18" charset="0"/>
            </a:endParaRPr>
          </a:p>
        </p:txBody>
      </p:sp>
    </p:spTree>
    <p:extLst>
      <p:ext uri="{BB962C8B-B14F-4D97-AF65-F5344CB8AC3E}">
        <p14:creationId xmlns:p14="http://schemas.microsoft.com/office/powerpoint/2010/main" val="327939797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Right)">
                                      <p:cBhvr>
                                        <p:cTn id="12"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3 :</a:t>
            </a:r>
            <a:br>
              <a:rPr lang="fr-FR" altLang="fr-FR" sz="3200" b="1" dirty="0" smtClean="0">
                <a:solidFill>
                  <a:srgbClr val="FFFF00"/>
                </a:solidFill>
              </a:rPr>
            </a:br>
            <a:r>
              <a:rPr lang="fr-FR" altLang="fr-FR" sz="3200" b="1" dirty="0" smtClean="0">
                <a:solidFill>
                  <a:srgbClr val="FFFF00"/>
                </a:solidFill>
              </a:rPr>
              <a:t>Théorie de l’activité</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32</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444626"/>
            <a:ext cx="7991475" cy="406265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marL="0" lvl="1" algn="just">
              <a:spcBef>
                <a:spcPct val="25000"/>
              </a:spcBef>
              <a:buClrTx/>
              <a:buSzTx/>
              <a:buNone/>
            </a:pPr>
            <a:r>
              <a:rPr lang="fr-FR" altLang="fr-FR" sz="2400" b="1" u="sng" dirty="0" smtClean="0">
                <a:solidFill>
                  <a:schemeClr val="bg1"/>
                </a:solidFill>
                <a:latin typeface="Times New Roman" pitchFamily="18" charset="0"/>
              </a:rPr>
              <a:t>Objectif</a:t>
            </a:r>
            <a:r>
              <a:rPr lang="fr-FR" altLang="fr-FR" sz="2400" dirty="0" smtClean="0">
                <a:solidFill>
                  <a:schemeClr val="bg1"/>
                </a:solidFill>
                <a:latin typeface="Times New Roman" pitchFamily="18" charset="0"/>
              </a:rPr>
              <a:t> : Contrôle des </a:t>
            </a:r>
            <a:r>
              <a:rPr lang="fr-FR" altLang="fr-FR" sz="2400" dirty="0">
                <a:solidFill>
                  <a:schemeClr val="bg1"/>
                </a:solidFill>
                <a:latin typeface="Times New Roman" pitchFamily="18" charset="0"/>
              </a:rPr>
              <a:t>connaissances théoriques </a:t>
            </a:r>
            <a:r>
              <a:rPr lang="fr-FR" altLang="fr-FR" sz="2400" dirty="0" smtClean="0">
                <a:solidFill>
                  <a:schemeClr val="bg1"/>
                </a:solidFill>
                <a:latin typeface="Times New Roman" pitchFamily="18" charset="0"/>
              </a:rPr>
              <a:t>utilisables </a:t>
            </a:r>
            <a:r>
              <a:rPr lang="fr-FR" altLang="fr-FR" sz="2400" dirty="0">
                <a:solidFill>
                  <a:schemeClr val="bg1"/>
                </a:solidFill>
                <a:latin typeface="Times New Roman" pitchFamily="18" charset="0"/>
              </a:rPr>
              <a:t>dans la pratique habituelle de l’activité </a:t>
            </a:r>
            <a:endParaRPr lang="fr-FR" altLang="fr-FR" sz="2400" dirty="0" smtClean="0">
              <a:solidFill>
                <a:schemeClr val="bg1"/>
              </a:solidFill>
              <a:latin typeface="Times New Roman" pitchFamily="18" charset="0"/>
            </a:endParaRPr>
          </a:p>
          <a:p>
            <a:pPr marL="0" lvl="1" algn="just">
              <a:spcBef>
                <a:spcPct val="25000"/>
              </a:spcBef>
              <a:buClrTx/>
              <a:buSzTx/>
              <a:buNone/>
            </a:pPr>
            <a:r>
              <a:rPr lang="fr-FR" altLang="fr-FR" sz="2400" u="sng" dirty="0" smtClean="0">
                <a:solidFill>
                  <a:schemeClr val="bg1"/>
                </a:solidFill>
                <a:latin typeface="Times New Roman" pitchFamily="18" charset="0"/>
              </a:rPr>
              <a:t>3 pôles essentiels </a:t>
            </a:r>
            <a:r>
              <a:rPr lang="fr-FR" altLang="fr-FR" sz="2400" dirty="0" smtClean="0">
                <a:solidFill>
                  <a:schemeClr val="bg1"/>
                </a:solidFill>
                <a:latin typeface="Times New Roman" pitchFamily="18" charset="0"/>
              </a:rPr>
              <a:t>: Physique appliquée, matériel, DP</a:t>
            </a:r>
          </a:p>
          <a:p>
            <a:pPr lvl="1" indent="-457200" algn="just">
              <a:spcBef>
                <a:spcPct val="25000"/>
              </a:spcBef>
              <a:buClrTx/>
              <a:buSzTx/>
              <a:buBlip>
                <a:blip r:embed="rId4"/>
              </a:buBlip>
            </a:pPr>
            <a:r>
              <a:rPr lang="fr-FR" altLang="fr-FR" sz="2400" u="sng" dirty="0" smtClean="0">
                <a:solidFill>
                  <a:schemeClr val="bg1"/>
                </a:solidFill>
                <a:latin typeface="Times New Roman" pitchFamily="18" charset="0"/>
              </a:rPr>
              <a:t>Physique appliquée </a:t>
            </a:r>
            <a:r>
              <a:rPr lang="fr-FR" altLang="fr-FR" sz="2400" dirty="0" smtClean="0">
                <a:solidFill>
                  <a:schemeClr val="bg1"/>
                </a:solidFill>
                <a:latin typeface="Times New Roman" pitchFamily="18" charset="0"/>
              </a:rPr>
              <a:t>: Relevage </a:t>
            </a:r>
            <a:r>
              <a:rPr lang="fr-FR" altLang="fr-FR" sz="2400" dirty="0">
                <a:solidFill>
                  <a:schemeClr val="bg1"/>
                </a:solidFill>
                <a:latin typeface="Times New Roman" pitchFamily="18" charset="0"/>
              </a:rPr>
              <a:t>et flottabilité. </a:t>
            </a:r>
            <a:r>
              <a:rPr lang="fr-FR" altLang="fr-FR" sz="2400" dirty="0" smtClean="0">
                <a:solidFill>
                  <a:schemeClr val="bg1"/>
                </a:solidFill>
                <a:latin typeface="Times New Roman" pitchFamily="18" charset="0"/>
              </a:rPr>
              <a:t>Gonflage (</a:t>
            </a:r>
            <a:r>
              <a:rPr lang="fr-FR" altLang="fr-FR" sz="2400" dirty="0">
                <a:solidFill>
                  <a:schemeClr val="bg1"/>
                </a:solidFill>
                <a:latin typeface="Times New Roman" pitchFamily="18" charset="0"/>
              </a:rPr>
              <a:t>Gestion d'une station de gonflage. Effets de la température. Autonomie. Gonflage </a:t>
            </a:r>
            <a:r>
              <a:rPr lang="fr-FR" altLang="fr-FR" sz="2400" dirty="0" err="1" smtClean="0">
                <a:solidFill>
                  <a:schemeClr val="bg1"/>
                </a:solidFill>
                <a:latin typeface="Times New Roman" pitchFamily="18" charset="0"/>
              </a:rPr>
              <a:t>Nitrox</a:t>
            </a:r>
            <a:r>
              <a:rPr lang="fr-FR" altLang="fr-FR" sz="2400" dirty="0" smtClean="0">
                <a:solidFill>
                  <a:schemeClr val="bg1"/>
                </a:solidFill>
                <a:latin typeface="Times New Roman" pitchFamily="18" charset="0"/>
              </a:rPr>
              <a:t> </a:t>
            </a:r>
            <a:r>
              <a:rPr lang="fr-FR" altLang="fr-FR" sz="2400" dirty="0">
                <a:solidFill>
                  <a:schemeClr val="bg1"/>
                </a:solidFill>
                <a:latin typeface="Times New Roman" pitchFamily="18" charset="0"/>
              </a:rPr>
              <a:t>ou Trimix (aspects théoriques</a:t>
            </a:r>
            <a:r>
              <a:rPr lang="fr-FR" altLang="fr-FR" sz="2400" dirty="0" smtClean="0">
                <a:solidFill>
                  <a:schemeClr val="bg1"/>
                </a:solidFill>
                <a:latin typeface="Times New Roman" pitchFamily="18" charset="0"/>
              </a:rPr>
              <a:t>)). </a:t>
            </a:r>
            <a:r>
              <a:rPr lang="fr-FR" altLang="fr-FR" sz="2400" dirty="0">
                <a:solidFill>
                  <a:schemeClr val="bg1"/>
                </a:solidFill>
                <a:latin typeface="Times New Roman" pitchFamily="18" charset="0"/>
              </a:rPr>
              <a:t>Optique et </a:t>
            </a:r>
            <a:r>
              <a:rPr lang="fr-FR" altLang="fr-FR" sz="2400" dirty="0" smtClean="0">
                <a:solidFill>
                  <a:schemeClr val="bg1"/>
                </a:solidFill>
                <a:latin typeface="Times New Roman" pitchFamily="18" charset="0"/>
              </a:rPr>
              <a:t>acoustique (</a:t>
            </a:r>
            <a:r>
              <a:rPr lang="fr-FR" altLang="fr-FR" sz="2400" dirty="0">
                <a:solidFill>
                  <a:schemeClr val="bg1"/>
                </a:solidFill>
                <a:latin typeface="Times New Roman" pitchFamily="18" charset="0"/>
              </a:rPr>
              <a:t>Aucun calcul d'angle n'est </a:t>
            </a:r>
            <a:r>
              <a:rPr lang="fr-FR" altLang="fr-FR" sz="2400" dirty="0" smtClean="0">
                <a:solidFill>
                  <a:schemeClr val="bg1"/>
                </a:solidFill>
                <a:latin typeface="Times New Roman" pitchFamily="18" charset="0"/>
              </a:rPr>
              <a:t>demandé). </a:t>
            </a:r>
          </a:p>
          <a:p>
            <a:pPr lvl="1" indent="-457200" algn="just">
              <a:spcBef>
                <a:spcPct val="25000"/>
              </a:spcBef>
              <a:buClrTx/>
              <a:buSzTx/>
              <a:buBlip>
                <a:blip r:embed="rId4"/>
              </a:buBlip>
            </a:pPr>
            <a:r>
              <a:rPr lang="fr-FR" altLang="fr-FR" sz="2400" dirty="0" smtClean="0">
                <a:solidFill>
                  <a:schemeClr val="bg1"/>
                </a:solidFill>
                <a:latin typeface="Times New Roman" pitchFamily="18" charset="0"/>
              </a:rPr>
              <a:t>Problèmes pouvant </a:t>
            </a:r>
            <a:r>
              <a:rPr lang="fr-FR" altLang="fr-FR" sz="2400" dirty="0">
                <a:solidFill>
                  <a:schemeClr val="bg1"/>
                </a:solidFill>
                <a:latin typeface="Times New Roman" pitchFamily="18" charset="0"/>
              </a:rPr>
              <a:t>porter sur l'interférence entre deux paramètres. </a:t>
            </a:r>
            <a:endParaRPr lang="fr-FR" altLang="fr-FR" sz="2400" dirty="0" smtClean="0">
              <a:solidFill>
                <a:schemeClr val="bg1"/>
              </a:solidFill>
              <a:latin typeface="Times New Roman" pitchFamily="18" charset="0"/>
            </a:endParaRPr>
          </a:p>
        </p:txBody>
      </p:sp>
    </p:spTree>
    <p:extLst>
      <p:ext uri="{BB962C8B-B14F-4D97-AF65-F5344CB8AC3E}">
        <p14:creationId xmlns:p14="http://schemas.microsoft.com/office/powerpoint/2010/main" val="105267513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3 :</a:t>
            </a:r>
            <a:br>
              <a:rPr lang="fr-FR" altLang="fr-FR" sz="3200" b="1" dirty="0" smtClean="0">
                <a:solidFill>
                  <a:srgbClr val="FFFF00"/>
                </a:solidFill>
              </a:rPr>
            </a:br>
            <a:r>
              <a:rPr lang="fr-FR" altLang="fr-FR" sz="3200" b="1" dirty="0" smtClean="0">
                <a:solidFill>
                  <a:srgbClr val="FFFF00"/>
                </a:solidFill>
              </a:rPr>
              <a:t>Théorie de l’activité</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33</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415498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400" u="sng" dirty="0" smtClean="0">
                <a:solidFill>
                  <a:schemeClr val="bg1"/>
                </a:solidFill>
                <a:latin typeface="Times New Roman" pitchFamily="18" charset="0"/>
              </a:rPr>
              <a:t>Matériel</a:t>
            </a:r>
            <a:r>
              <a:rPr lang="fr-FR" altLang="fr-FR" sz="2400" dirty="0" smtClean="0">
                <a:solidFill>
                  <a:schemeClr val="bg1"/>
                </a:solidFill>
                <a:latin typeface="Times New Roman" pitchFamily="18" charset="0"/>
              </a:rPr>
              <a:t> : Principes </a:t>
            </a:r>
            <a:r>
              <a:rPr lang="fr-FR" altLang="fr-FR" sz="2400" dirty="0">
                <a:solidFill>
                  <a:schemeClr val="bg1"/>
                </a:solidFill>
                <a:latin typeface="Times New Roman" pitchFamily="18" charset="0"/>
              </a:rPr>
              <a:t>de fonctionnement des matériels individuels courants. Etude comparative.  </a:t>
            </a:r>
            <a:r>
              <a:rPr lang="fr-FR" altLang="fr-FR" sz="2400" dirty="0" smtClean="0">
                <a:solidFill>
                  <a:schemeClr val="bg1"/>
                </a:solidFill>
                <a:latin typeface="Times New Roman" pitchFamily="18" charset="0"/>
              </a:rPr>
              <a:t>Principe </a:t>
            </a:r>
            <a:r>
              <a:rPr lang="fr-FR" altLang="fr-FR" sz="2400" dirty="0">
                <a:solidFill>
                  <a:schemeClr val="bg1"/>
                </a:solidFill>
                <a:latin typeface="Times New Roman" pitchFamily="18" charset="0"/>
              </a:rPr>
              <a:t>de fonctionnement d'un </a:t>
            </a:r>
            <a:r>
              <a:rPr lang="fr-FR" altLang="fr-FR" sz="2400" dirty="0" smtClean="0">
                <a:solidFill>
                  <a:schemeClr val="bg1"/>
                </a:solidFill>
                <a:latin typeface="Times New Roman" pitchFamily="18" charset="0"/>
              </a:rPr>
              <a:t>compresseur. Gestion </a:t>
            </a:r>
            <a:r>
              <a:rPr lang="fr-FR" altLang="fr-FR" sz="2400" dirty="0">
                <a:solidFill>
                  <a:schemeClr val="bg1"/>
                </a:solidFill>
                <a:latin typeface="Times New Roman" pitchFamily="18" charset="0"/>
              </a:rPr>
              <a:t>des </a:t>
            </a:r>
            <a:r>
              <a:rPr lang="fr-FR" altLang="fr-FR" sz="2400" dirty="0" smtClean="0">
                <a:solidFill>
                  <a:schemeClr val="bg1"/>
                </a:solidFill>
                <a:latin typeface="Times New Roman" pitchFamily="18" charset="0"/>
              </a:rPr>
              <a:t>tampons. Pannes </a:t>
            </a:r>
            <a:r>
              <a:rPr lang="fr-FR" altLang="fr-FR" sz="2400" dirty="0">
                <a:solidFill>
                  <a:schemeClr val="bg1"/>
                </a:solidFill>
                <a:latin typeface="Times New Roman" pitchFamily="18" charset="0"/>
              </a:rPr>
              <a:t>classiques.  </a:t>
            </a:r>
            <a:r>
              <a:rPr lang="fr-FR" altLang="fr-FR" sz="2400" dirty="0" smtClean="0">
                <a:solidFill>
                  <a:schemeClr val="bg1"/>
                </a:solidFill>
                <a:latin typeface="Times New Roman" pitchFamily="18" charset="0"/>
              </a:rPr>
              <a:t>Aspects </a:t>
            </a:r>
            <a:r>
              <a:rPr lang="fr-FR" altLang="fr-FR" sz="2400" dirty="0">
                <a:solidFill>
                  <a:schemeClr val="bg1"/>
                </a:solidFill>
                <a:latin typeface="Times New Roman" pitchFamily="18" charset="0"/>
              </a:rPr>
              <a:t>réglementaires </a:t>
            </a:r>
            <a:r>
              <a:rPr lang="fr-FR" altLang="fr-FR" sz="2400" dirty="0" smtClean="0">
                <a:solidFill>
                  <a:schemeClr val="bg1"/>
                </a:solidFill>
                <a:latin typeface="Times New Roman" pitchFamily="18" charset="0"/>
              </a:rPr>
              <a:t>Gestion </a:t>
            </a:r>
            <a:r>
              <a:rPr lang="fr-FR" altLang="fr-FR" sz="2400" dirty="0">
                <a:solidFill>
                  <a:schemeClr val="bg1"/>
                </a:solidFill>
                <a:latin typeface="Times New Roman" pitchFamily="18" charset="0"/>
              </a:rPr>
              <a:t>d'un parc de </a:t>
            </a:r>
            <a:r>
              <a:rPr lang="fr-FR" altLang="fr-FR" sz="2400" dirty="0" smtClean="0">
                <a:solidFill>
                  <a:schemeClr val="bg1"/>
                </a:solidFill>
                <a:latin typeface="Times New Roman" pitchFamily="18" charset="0"/>
              </a:rPr>
              <a:t>matériel</a:t>
            </a:r>
          </a:p>
          <a:p>
            <a:pPr lvl="1" indent="-457200" algn="just">
              <a:spcBef>
                <a:spcPct val="25000"/>
              </a:spcBef>
              <a:buClrTx/>
              <a:buSzTx/>
              <a:buBlip>
                <a:blip r:embed="rId4"/>
              </a:buBlip>
            </a:pPr>
            <a:r>
              <a:rPr lang="fr-FR" altLang="fr-FR" sz="2400" dirty="0">
                <a:solidFill>
                  <a:schemeClr val="bg1"/>
                </a:solidFill>
                <a:latin typeface="Times New Roman" pitchFamily="18" charset="0"/>
              </a:rPr>
              <a:t>Commenter ou légender une planche. Bilan des forces.  </a:t>
            </a:r>
          </a:p>
          <a:p>
            <a:pPr lvl="1" indent="-457200" algn="just">
              <a:spcBef>
                <a:spcPct val="25000"/>
              </a:spcBef>
              <a:buClrTx/>
              <a:buSzTx/>
              <a:buBlip>
                <a:blip r:embed="rId4"/>
              </a:buBlip>
            </a:pPr>
            <a:r>
              <a:rPr lang="fr-FR" altLang="fr-FR" sz="2400" dirty="0">
                <a:solidFill>
                  <a:schemeClr val="bg1"/>
                </a:solidFill>
                <a:latin typeface="Times New Roman" pitchFamily="18" charset="0"/>
              </a:rPr>
              <a:t>Construire un schéma de principe.  </a:t>
            </a:r>
          </a:p>
          <a:p>
            <a:pPr lvl="1" indent="-457200" algn="just">
              <a:spcBef>
                <a:spcPct val="25000"/>
              </a:spcBef>
              <a:buClrTx/>
              <a:buSzTx/>
              <a:buBlip>
                <a:blip r:embed="rId4"/>
              </a:buBlip>
            </a:pPr>
            <a:r>
              <a:rPr lang="fr-FR" altLang="fr-FR" sz="2400" dirty="0">
                <a:solidFill>
                  <a:schemeClr val="bg1"/>
                </a:solidFill>
                <a:latin typeface="Times New Roman" pitchFamily="18" charset="0"/>
              </a:rPr>
              <a:t>Choix des caractéristiques d'un matériel en fonction d'un cahier des charges.  </a:t>
            </a:r>
          </a:p>
          <a:p>
            <a:pPr lvl="1" indent="-457200" algn="just">
              <a:spcBef>
                <a:spcPct val="25000"/>
              </a:spcBef>
              <a:buClrTx/>
              <a:buSzTx/>
              <a:buBlip>
                <a:blip r:embed="rId4"/>
              </a:buBlip>
            </a:pPr>
            <a:r>
              <a:rPr lang="fr-FR" altLang="fr-FR" sz="2400" dirty="0">
                <a:solidFill>
                  <a:schemeClr val="bg1"/>
                </a:solidFill>
                <a:latin typeface="Times New Roman" pitchFamily="18" charset="0"/>
              </a:rPr>
              <a:t>Capacité à établir un diagnostic par rapport à une panne.</a:t>
            </a:r>
          </a:p>
        </p:txBody>
      </p:sp>
    </p:spTree>
    <p:extLst>
      <p:ext uri="{BB962C8B-B14F-4D97-AF65-F5344CB8AC3E}">
        <p14:creationId xmlns:p14="http://schemas.microsoft.com/office/powerpoint/2010/main" val="193667214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3 :</a:t>
            </a:r>
            <a:br>
              <a:rPr lang="fr-FR" altLang="fr-FR" sz="3200" b="1" dirty="0" smtClean="0">
                <a:solidFill>
                  <a:srgbClr val="FFFF00"/>
                </a:solidFill>
              </a:rPr>
            </a:br>
            <a:r>
              <a:rPr lang="fr-FR" altLang="fr-FR" sz="3200" b="1" dirty="0" smtClean="0">
                <a:solidFill>
                  <a:srgbClr val="FFFF00"/>
                </a:solidFill>
              </a:rPr>
              <a:t>Théorie de l’activité</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34</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249299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400" u="sng" dirty="0" smtClean="0">
                <a:solidFill>
                  <a:schemeClr val="bg1"/>
                </a:solidFill>
                <a:latin typeface="Times New Roman" pitchFamily="18" charset="0"/>
              </a:rPr>
              <a:t>Direction de plongée </a:t>
            </a:r>
            <a:r>
              <a:rPr lang="fr-FR" altLang="fr-FR" sz="2400" dirty="0" smtClean="0">
                <a:solidFill>
                  <a:schemeClr val="bg1"/>
                </a:solidFill>
                <a:latin typeface="Times New Roman" pitchFamily="18" charset="0"/>
              </a:rPr>
              <a:t>: Planification </a:t>
            </a:r>
            <a:r>
              <a:rPr lang="fr-FR" altLang="fr-FR" sz="2400" dirty="0">
                <a:solidFill>
                  <a:schemeClr val="bg1"/>
                </a:solidFill>
                <a:latin typeface="Times New Roman" pitchFamily="18" charset="0"/>
              </a:rPr>
              <a:t>de l'activité journalière, planification d'un stage. Capacité à construire un planning en fonction d'un cahier des </a:t>
            </a:r>
            <a:r>
              <a:rPr lang="fr-FR" altLang="fr-FR" sz="2400" dirty="0" smtClean="0">
                <a:solidFill>
                  <a:schemeClr val="bg1"/>
                </a:solidFill>
                <a:latin typeface="Times New Roman" pitchFamily="18" charset="0"/>
              </a:rPr>
              <a:t>charges</a:t>
            </a:r>
            <a:endParaRPr lang="fr-FR" altLang="fr-FR" sz="2400" dirty="0">
              <a:solidFill>
                <a:schemeClr val="bg1"/>
              </a:solidFill>
              <a:latin typeface="Times New Roman" pitchFamily="18" charset="0"/>
            </a:endParaRPr>
          </a:p>
          <a:p>
            <a:pPr lvl="1" indent="-457200" algn="just">
              <a:spcBef>
                <a:spcPct val="25000"/>
              </a:spcBef>
              <a:buClrTx/>
              <a:buSzTx/>
              <a:buBlip>
                <a:blip r:embed="rId4"/>
              </a:buBlip>
            </a:pPr>
            <a:r>
              <a:rPr lang="fr-FR" altLang="fr-FR" sz="2400" dirty="0">
                <a:solidFill>
                  <a:schemeClr val="bg1"/>
                </a:solidFill>
                <a:latin typeface="Times New Roman" pitchFamily="18" charset="0"/>
              </a:rPr>
              <a:t>Planification d'une formation pédagogique.  </a:t>
            </a:r>
          </a:p>
          <a:p>
            <a:pPr lvl="1" indent="-457200" algn="just">
              <a:spcBef>
                <a:spcPct val="25000"/>
              </a:spcBef>
              <a:buClrTx/>
              <a:buSzTx/>
              <a:buBlip>
                <a:blip r:embed="rId4"/>
              </a:buBlip>
            </a:pPr>
            <a:r>
              <a:rPr lang="fr-FR" altLang="fr-FR" sz="2400" dirty="0">
                <a:solidFill>
                  <a:schemeClr val="bg1"/>
                </a:solidFill>
                <a:latin typeface="Times New Roman" pitchFamily="18" charset="0"/>
              </a:rPr>
              <a:t>Organisation de la plongée et plongées particulières (enfants, nuit,…). </a:t>
            </a:r>
          </a:p>
        </p:txBody>
      </p:sp>
    </p:spTree>
    <p:extLst>
      <p:ext uri="{BB962C8B-B14F-4D97-AF65-F5344CB8AC3E}">
        <p14:creationId xmlns:p14="http://schemas.microsoft.com/office/powerpoint/2010/main" val="968727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3 :</a:t>
            </a:r>
            <a:br>
              <a:rPr lang="fr-FR" altLang="fr-FR" sz="3200" b="1" dirty="0" smtClean="0">
                <a:solidFill>
                  <a:srgbClr val="FFFF00"/>
                </a:solidFill>
              </a:rPr>
            </a:br>
            <a:r>
              <a:rPr lang="fr-FR" altLang="fr-FR" sz="2000" b="1" dirty="0">
                <a:solidFill>
                  <a:srgbClr val="FFFF00"/>
                </a:solidFill>
              </a:rPr>
              <a:t>LE CADRE LEGAL ET REGLEMENTAIRE DE L’ACTIVITE </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35</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marL="0" lvl="1" algn="just">
              <a:spcBef>
                <a:spcPct val="25000"/>
              </a:spcBef>
              <a:buClrTx/>
              <a:buSzTx/>
              <a:buNone/>
            </a:pPr>
            <a:r>
              <a:rPr lang="fr-FR" altLang="fr-FR" sz="2400" u="sng" dirty="0" smtClean="0">
                <a:solidFill>
                  <a:schemeClr val="bg1"/>
                </a:solidFill>
                <a:latin typeface="Times New Roman" pitchFamily="18" charset="0"/>
              </a:rPr>
              <a:t>Objectif</a:t>
            </a:r>
            <a:r>
              <a:rPr lang="fr-FR" altLang="fr-FR" sz="2400" dirty="0" smtClean="0">
                <a:solidFill>
                  <a:schemeClr val="bg1"/>
                </a:solidFill>
                <a:latin typeface="Times New Roman" pitchFamily="18" charset="0"/>
              </a:rPr>
              <a:t> : Contrôle des </a:t>
            </a:r>
            <a:r>
              <a:rPr lang="fr-FR" altLang="fr-FR" sz="2400" dirty="0">
                <a:solidFill>
                  <a:schemeClr val="bg1"/>
                </a:solidFill>
                <a:latin typeface="Times New Roman" pitchFamily="18" charset="0"/>
              </a:rPr>
              <a:t>connaissances </a:t>
            </a:r>
            <a:r>
              <a:rPr lang="fr-FR" altLang="fr-FR" sz="2400" dirty="0" err="1" smtClean="0">
                <a:solidFill>
                  <a:schemeClr val="bg1"/>
                </a:solidFill>
                <a:latin typeface="Times New Roman" pitchFamily="18" charset="0"/>
              </a:rPr>
              <a:t>enréglementation</a:t>
            </a:r>
            <a:r>
              <a:rPr lang="fr-FR" altLang="fr-FR" sz="2400" dirty="0">
                <a:solidFill>
                  <a:schemeClr val="bg1"/>
                </a:solidFill>
                <a:latin typeface="Times New Roman" pitchFamily="18" charset="0"/>
              </a:rPr>
              <a:t>, indispensables dans le cadre </a:t>
            </a:r>
            <a:r>
              <a:rPr lang="fr-FR" altLang="fr-FR" sz="2111" dirty="0" smtClean="0">
                <a:solidFill>
                  <a:schemeClr val="bg1"/>
                </a:solidFill>
                <a:latin typeface="Times New Roman" pitchFamily="18" charset="0"/>
              </a:rPr>
              <a:t>des</a:t>
            </a:r>
            <a:r>
              <a:rPr lang="fr-FR" altLang="fr-FR" sz="2400" dirty="0" smtClean="0">
                <a:solidFill>
                  <a:schemeClr val="bg1"/>
                </a:solidFill>
                <a:latin typeface="Times New Roman" pitchFamily="18" charset="0"/>
              </a:rPr>
              <a:t> </a:t>
            </a:r>
            <a:r>
              <a:rPr lang="fr-FR" altLang="fr-FR" sz="2400" dirty="0">
                <a:solidFill>
                  <a:schemeClr val="bg1"/>
                </a:solidFill>
                <a:latin typeface="Times New Roman" pitchFamily="18" charset="0"/>
              </a:rPr>
              <a:t>prérogatives de </a:t>
            </a:r>
            <a:r>
              <a:rPr lang="fr-FR" altLang="fr-FR" sz="2400" dirty="0" smtClean="0">
                <a:solidFill>
                  <a:schemeClr val="bg1"/>
                </a:solidFill>
                <a:latin typeface="Times New Roman" pitchFamily="18" charset="0"/>
              </a:rPr>
              <a:t>MF2</a:t>
            </a:r>
          </a:p>
          <a:p>
            <a:pPr lvl="1" indent="-457200" algn="just">
              <a:spcBef>
                <a:spcPct val="25000"/>
              </a:spcBef>
              <a:buClrTx/>
              <a:buSzTx/>
              <a:buBlip>
                <a:blip r:embed="rId4"/>
              </a:buBlip>
            </a:pPr>
            <a:r>
              <a:rPr lang="fr-FR" altLang="fr-FR" sz="2400" dirty="0">
                <a:solidFill>
                  <a:schemeClr val="bg1"/>
                </a:solidFill>
                <a:latin typeface="Times New Roman" pitchFamily="18" charset="0"/>
              </a:rPr>
              <a:t>La </a:t>
            </a:r>
            <a:r>
              <a:rPr lang="fr-FR" altLang="fr-FR" sz="2400" dirty="0" smtClean="0">
                <a:solidFill>
                  <a:schemeClr val="bg1"/>
                </a:solidFill>
                <a:latin typeface="Times New Roman" pitchFamily="18" charset="0"/>
              </a:rPr>
              <a:t>CMAS.</a:t>
            </a:r>
          </a:p>
          <a:p>
            <a:pPr lvl="1" indent="-457200" algn="just">
              <a:spcBef>
                <a:spcPct val="25000"/>
              </a:spcBef>
              <a:buClrTx/>
              <a:buSzTx/>
              <a:buBlip>
                <a:blip r:embed="rId4"/>
              </a:buBlip>
            </a:pPr>
            <a:r>
              <a:rPr lang="fr-FR" altLang="fr-FR" sz="2400" dirty="0">
                <a:solidFill>
                  <a:schemeClr val="bg1"/>
                </a:solidFill>
                <a:latin typeface="Times New Roman" pitchFamily="18" charset="0"/>
              </a:rPr>
              <a:t>Lois, code du sport, décrets et arrêtés relatifs à la plongée. L'enseignement du sport : Bénévolat. Rôle de la Fédération. </a:t>
            </a:r>
            <a:endParaRPr lang="fr-FR" altLang="fr-FR" sz="2400" dirty="0" smtClean="0">
              <a:solidFill>
                <a:schemeClr val="bg1"/>
              </a:solidFill>
              <a:latin typeface="Times New Roman" pitchFamily="18" charset="0"/>
            </a:endParaRPr>
          </a:p>
          <a:p>
            <a:pPr lvl="1" indent="-457200" algn="just">
              <a:spcBef>
                <a:spcPct val="25000"/>
              </a:spcBef>
              <a:buClrTx/>
              <a:buSzTx/>
              <a:buBlip>
                <a:blip r:embed="rId4"/>
              </a:buBlip>
            </a:pPr>
            <a:r>
              <a:rPr lang="fr-FR" altLang="fr-FR" sz="2400" dirty="0">
                <a:solidFill>
                  <a:schemeClr val="bg1"/>
                </a:solidFill>
                <a:latin typeface="Times New Roman" pitchFamily="18" charset="0"/>
              </a:rPr>
              <a:t>Loi de 1901 et décrets. </a:t>
            </a:r>
            <a:endParaRPr lang="fr-FR" altLang="fr-FR" sz="2400" dirty="0" smtClean="0">
              <a:solidFill>
                <a:schemeClr val="bg1"/>
              </a:solidFill>
              <a:latin typeface="Times New Roman" pitchFamily="18" charset="0"/>
            </a:endParaRPr>
          </a:p>
          <a:p>
            <a:pPr lvl="1" indent="-457200" algn="just">
              <a:spcBef>
                <a:spcPct val="25000"/>
              </a:spcBef>
              <a:buClrTx/>
              <a:buSzTx/>
              <a:buBlip>
                <a:blip r:embed="rId4"/>
              </a:buBlip>
            </a:pPr>
            <a:r>
              <a:rPr lang="fr-FR" altLang="fr-FR" sz="2400" dirty="0">
                <a:solidFill>
                  <a:schemeClr val="bg1"/>
                </a:solidFill>
                <a:latin typeface="Times New Roman" pitchFamily="18" charset="0"/>
              </a:rPr>
              <a:t>Responsabilité civile et pénale de l'enseignant bénévole et des personnes </a:t>
            </a:r>
            <a:r>
              <a:rPr lang="fr-FR" altLang="fr-FR" sz="2400" dirty="0" smtClean="0">
                <a:solidFill>
                  <a:schemeClr val="bg1"/>
                </a:solidFill>
                <a:latin typeface="Times New Roman" pitchFamily="18" charset="0"/>
              </a:rPr>
              <a:t>morales. Obligation </a:t>
            </a:r>
            <a:r>
              <a:rPr lang="fr-FR" altLang="fr-FR" sz="2400" dirty="0">
                <a:solidFill>
                  <a:schemeClr val="bg1"/>
                </a:solidFill>
                <a:latin typeface="Times New Roman" pitchFamily="18" charset="0"/>
              </a:rPr>
              <a:t>de moyens. Obligation de résultats. Assurances obligatoires et facultatives. </a:t>
            </a:r>
            <a:endParaRPr lang="fr-FR" altLang="fr-FR" sz="2400" dirty="0" smtClean="0">
              <a:solidFill>
                <a:schemeClr val="bg1"/>
              </a:solidFill>
              <a:latin typeface="Times New Roman" pitchFamily="18" charset="0"/>
            </a:endParaRPr>
          </a:p>
        </p:txBody>
      </p:sp>
    </p:spTree>
    <p:extLst>
      <p:ext uri="{BB962C8B-B14F-4D97-AF65-F5344CB8AC3E}">
        <p14:creationId xmlns:p14="http://schemas.microsoft.com/office/powerpoint/2010/main" val="69591009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3 :</a:t>
            </a:r>
            <a:br>
              <a:rPr lang="fr-FR" altLang="fr-FR" sz="3200" b="1" dirty="0" smtClean="0">
                <a:solidFill>
                  <a:srgbClr val="FFFF00"/>
                </a:solidFill>
              </a:rPr>
            </a:br>
            <a:r>
              <a:rPr lang="fr-FR" altLang="fr-FR" sz="2000" b="1" dirty="0">
                <a:solidFill>
                  <a:srgbClr val="FFFF00"/>
                </a:solidFill>
              </a:rPr>
              <a:t>LE CADRE LEGAL ET REGLEMENTAIRE DE L’ACTIVITE </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36</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406265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400" dirty="0" smtClean="0">
                <a:solidFill>
                  <a:schemeClr val="bg1"/>
                </a:solidFill>
                <a:latin typeface="Times New Roman" pitchFamily="18" charset="0"/>
              </a:rPr>
              <a:t>Place </a:t>
            </a:r>
            <a:r>
              <a:rPr lang="fr-FR" altLang="fr-FR" sz="2400" dirty="0">
                <a:solidFill>
                  <a:schemeClr val="bg1"/>
                </a:solidFill>
                <a:latin typeface="Times New Roman" pitchFamily="18" charset="0"/>
              </a:rPr>
              <a:t>de la FFESSM dans le cadre juridique, relations avec les partenaires. Statuts, organisation fédérale, règlement intérieur. Equivalences ou passerelles entre la FFESSM et les autres organisations. Certificats médicaux, cas général et cas particuliers. Structures professionnelles agréées. </a:t>
            </a:r>
            <a:endParaRPr lang="fr-FR" altLang="fr-FR" sz="2400" dirty="0" smtClean="0">
              <a:solidFill>
                <a:schemeClr val="bg1"/>
              </a:solidFill>
              <a:latin typeface="Times New Roman" pitchFamily="18" charset="0"/>
            </a:endParaRPr>
          </a:p>
          <a:p>
            <a:pPr lvl="1" indent="-457200" algn="just">
              <a:spcBef>
                <a:spcPct val="25000"/>
              </a:spcBef>
              <a:buClrTx/>
              <a:buSzTx/>
              <a:buBlip>
                <a:blip r:embed="rId4"/>
              </a:buBlip>
            </a:pPr>
            <a:r>
              <a:rPr lang="fr-FR" altLang="fr-FR" sz="2400" dirty="0">
                <a:solidFill>
                  <a:schemeClr val="bg1"/>
                </a:solidFill>
                <a:latin typeface="Times New Roman" pitchFamily="18" charset="0"/>
              </a:rPr>
              <a:t>Textes réglementaires sur le matériel de plongée et sur les stations de gonflage</a:t>
            </a:r>
            <a:r>
              <a:rPr lang="fr-FR" altLang="fr-FR" sz="2400" dirty="0" smtClean="0">
                <a:solidFill>
                  <a:schemeClr val="bg1"/>
                </a:solidFill>
                <a:latin typeface="Times New Roman" pitchFamily="18" charset="0"/>
              </a:rPr>
              <a:t>.</a:t>
            </a:r>
          </a:p>
          <a:p>
            <a:pPr lvl="1" indent="-457200" algn="just">
              <a:spcBef>
                <a:spcPct val="25000"/>
              </a:spcBef>
              <a:buClrTx/>
              <a:buSzTx/>
              <a:buBlip>
                <a:blip r:embed="rId4"/>
              </a:buBlip>
            </a:pPr>
            <a:r>
              <a:rPr lang="fr-FR" altLang="fr-FR" sz="2400" dirty="0">
                <a:solidFill>
                  <a:schemeClr val="bg1"/>
                </a:solidFill>
                <a:latin typeface="Times New Roman" pitchFamily="18" charset="0"/>
              </a:rPr>
              <a:t>Aspects réglementaires concernant les publics particuliers. Limité à ce qui concerne l’activité.  </a:t>
            </a:r>
            <a:endParaRPr lang="fr-FR" altLang="fr-FR" sz="2400" dirty="0" smtClean="0">
              <a:solidFill>
                <a:schemeClr val="bg1"/>
              </a:solidFill>
              <a:latin typeface="Times New Roman" pitchFamily="18" charset="0"/>
            </a:endParaRPr>
          </a:p>
          <a:p>
            <a:pPr lvl="1" indent="-457200" algn="just">
              <a:spcBef>
                <a:spcPct val="25000"/>
              </a:spcBef>
              <a:buClrTx/>
              <a:buSzTx/>
              <a:buBlip>
                <a:blip r:embed="rId4"/>
              </a:buBlip>
            </a:pPr>
            <a:r>
              <a:rPr lang="fr-FR" altLang="fr-FR" sz="2400" dirty="0">
                <a:solidFill>
                  <a:schemeClr val="bg1"/>
                </a:solidFill>
                <a:latin typeface="Times New Roman" pitchFamily="18" charset="0"/>
              </a:rPr>
              <a:t>Où prendre l'information. </a:t>
            </a:r>
          </a:p>
        </p:txBody>
      </p:sp>
    </p:spTree>
    <p:extLst>
      <p:ext uri="{BB962C8B-B14F-4D97-AF65-F5344CB8AC3E}">
        <p14:creationId xmlns:p14="http://schemas.microsoft.com/office/powerpoint/2010/main" val="161684526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3 :</a:t>
            </a:r>
            <a:br>
              <a:rPr lang="fr-FR" altLang="fr-FR" sz="3200" b="1" dirty="0" smtClean="0">
                <a:solidFill>
                  <a:srgbClr val="FFFF00"/>
                </a:solidFill>
              </a:rPr>
            </a:br>
            <a:r>
              <a:rPr lang="fr-FR" altLang="fr-FR" sz="3200" b="1" dirty="0" smtClean="0">
                <a:solidFill>
                  <a:srgbClr val="FFFF00"/>
                </a:solidFill>
              </a:rPr>
              <a:t>Le matériel</a:t>
            </a:r>
            <a:endParaRPr lang="fr-FR" altLang="fr-FR" sz="40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37</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474745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marL="0" lvl="1" algn="just">
              <a:spcBef>
                <a:spcPct val="25000"/>
              </a:spcBef>
              <a:buClrTx/>
              <a:buSzTx/>
              <a:buNone/>
            </a:pPr>
            <a:r>
              <a:rPr lang="fr-FR" altLang="fr-FR" sz="2200" b="1" u="sng" dirty="0" smtClean="0">
                <a:solidFill>
                  <a:schemeClr val="bg1"/>
                </a:solidFill>
                <a:latin typeface="Times New Roman" pitchFamily="18" charset="0"/>
              </a:rPr>
              <a:t>Objectif</a:t>
            </a:r>
            <a:r>
              <a:rPr lang="fr-FR" altLang="fr-FR" sz="2200" dirty="0" smtClean="0">
                <a:solidFill>
                  <a:schemeClr val="bg1"/>
                </a:solidFill>
                <a:latin typeface="Times New Roman" pitchFamily="18" charset="0"/>
              </a:rPr>
              <a:t> : Cette </a:t>
            </a:r>
            <a:r>
              <a:rPr lang="fr-FR" altLang="fr-FR" sz="2200" dirty="0">
                <a:solidFill>
                  <a:schemeClr val="bg1"/>
                </a:solidFill>
                <a:latin typeface="Times New Roman" pitchFamily="18" charset="0"/>
              </a:rPr>
              <a:t>épreuve ne </a:t>
            </a:r>
            <a:r>
              <a:rPr lang="fr-FR" altLang="fr-FR" sz="2200" dirty="0" smtClean="0">
                <a:solidFill>
                  <a:schemeClr val="bg1"/>
                </a:solidFill>
                <a:latin typeface="Times New Roman" pitchFamily="18" charset="0"/>
              </a:rPr>
              <a:t>fait pas double </a:t>
            </a:r>
            <a:r>
              <a:rPr lang="fr-FR" altLang="fr-FR" sz="2200" dirty="0">
                <a:solidFill>
                  <a:schemeClr val="bg1"/>
                </a:solidFill>
                <a:latin typeface="Times New Roman" pitchFamily="18" charset="0"/>
              </a:rPr>
              <a:t>emploi avec les connaissances sur le matériel de l’épreuve </a:t>
            </a:r>
            <a:r>
              <a:rPr lang="fr-FR" altLang="fr-FR" sz="2200" dirty="0" smtClean="0">
                <a:solidFill>
                  <a:schemeClr val="bg1"/>
                </a:solidFill>
                <a:latin typeface="Times New Roman" pitchFamily="18" charset="0"/>
              </a:rPr>
              <a:t>« théorie de l’activité ». </a:t>
            </a:r>
            <a:r>
              <a:rPr lang="fr-FR" altLang="fr-FR" sz="2200" dirty="0">
                <a:solidFill>
                  <a:schemeClr val="bg1"/>
                </a:solidFill>
                <a:latin typeface="Times New Roman" pitchFamily="18" charset="0"/>
              </a:rPr>
              <a:t>Elle </a:t>
            </a:r>
            <a:r>
              <a:rPr lang="fr-FR" altLang="fr-FR" sz="2200" dirty="0" smtClean="0">
                <a:solidFill>
                  <a:schemeClr val="bg1"/>
                </a:solidFill>
                <a:latin typeface="Times New Roman" pitchFamily="18" charset="0"/>
              </a:rPr>
              <a:t>est axée </a:t>
            </a:r>
            <a:r>
              <a:rPr lang="fr-FR" altLang="fr-FR" sz="2200" dirty="0">
                <a:solidFill>
                  <a:schemeClr val="bg1"/>
                </a:solidFill>
                <a:latin typeface="Times New Roman" pitchFamily="18" charset="0"/>
              </a:rPr>
              <a:t>vers un contact direct avec le matériel : Eclatés, </a:t>
            </a:r>
            <a:r>
              <a:rPr lang="fr-FR" altLang="fr-FR" sz="2200" dirty="0" smtClean="0">
                <a:solidFill>
                  <a:schemeClr val="bg1"/>
                </a:solidFill>
                <a:latin typeface="Times New Roman" pitchFamily="18" charset="0"/>
              </a:rPr>
              <a:t>matériel </a:t>
            </a:r>
            <a:r>
              <a:rPr lang="fr-FR" altLang="fr-FR" sz="2200" dirty="0">
                <a:solidFill>
                  <a:schemeClr val="bg1"/>
                </a:solidFill>
                <a:latin typeface="Times New Roman" pitchFamily="18" charset="0"/>
              </a:rPr>
              <a:t>démonté, contact avec le compresseur, connaissances pratiques</a:t>
            </a:r>
            <a:r>
              <a:rPr lang="fr-FR" altLang="fr-FR" sz="2200" dirty="0" smtClean="0">
                <a:solidFill>
                  <a:schemeClr val="bg1"/>
                </a:solidFill>
                <a:latin typeface="Times New Roman" pitchFamily="18" charset="0"/>
              </a:rPr>
              <a:t>...</a:t>
            </a:r>
          </a:p>
          <a:p>
            <a:pPr lvl="1" indent="-457200" algn="just">
              <a:spcBef>
                <a:spcPct val="25000"/>
              </a:spcBef>
              <a:buClrTx/>
              <a:buSzTx/>
              <a:buBlip>
                <a:blip r:embed="rId4"/>
              </a:buBlip>
            </a:pPr>
            <a:r>
              <a:rPr lang="fr-FR" altLang="fr-FR" sz="2200" dirty="0" smtClean="0">
                <a:solidFill>
                  <a:schemeClr val="bg1"/>
                </a:solidFill>
                <a:latin typeface="Times New Roman" pitchFamily="18" charset="0"/>
              </a:rPr>
              <a:t>Le </a:t>
            </a:r>
            <a:r>
              <a:rPr lang="fr-FR" altLang="fr-FR" sz="2200" dirty="0">
                <a:solidFill>
                  <a:schemeClr val="bg1"/>
                </a:solidFill>
                <a:latin typeface="Times New Roman" pitchFamily="18" charset="0"/>
              </a:rPr>
              <a:t>compresseur : Identification des différentes parties et du trajet de l'air. Connaissance de la procédure de gonflage. Connaissance de l'entretien courant. Identification des symptômes d'une panne</a:t>
            </a:r>
            <a:r>
              <a:rPr lang="fr-FR" altLang="fr-FR" sz="2200" dirty="0" smtClean="0">
                <a:solidFill>
                  <a:schemeClr val="bg1"/>
                </a:solidFill>
                <a:latin typeface="Times New Roman" pitchFamily="18" charset="0"/>
              </a:rPr>
              <a:t>.</a:t>
            </a:r>
          </a:p>
          <a:p>
            <a:pPr lvl="1" indent="-457200" algn="just">
              <a:spcBef>
                <a:spcPct val="25000"/>
              </a:spcBef>
              <a:buClrTx/>
              <a:buSzTx/>
              <a:buBlip>
                <a:blip r:embed="rId4"/>
              </a:buBlip>
            </a:pPr>
            <a:r>
              <a:rPr lang="fr-FR" altLang="fr-FR" sz="2200" dirty="0" smtClean="0">
                <a:solidFill>
                  <a:schemeClr val="bg1"/>
                </a:solidFill>
                <a:latin typeface="Times New Roman" pitchFamily="18" charset="0"/>
              </a:rPr>
              <a:t>Le détendeur : Principe </a:t>
            </a:r>
            <a:r>
              <a:rPr lang="fr-FR" altLang="fr-FR" sz="2200" dirty="0">
                <a:solidFill>
                  <a:schemeClr val="bg1"/>
                </a:solidFill>
                <a:latin typeface="Times New Roman" pitchFamily="18" charset="0"/>
              </a:rPr>
              <a:t>du détendeur présenté. Identification des pièces sur un éclaté ou un matériel démonté.  </a:t>
            </a:r>
            <a:r>
              <a:rPr lang="fr-FR" altLang="fr-FR" sz="2200" dirty="0" smtClean="0">
                <a:solidFill>
                  <a:schemeClr val="bg1"/>
                </a:solidFill>
                <a:latin typeface="Times New Roman" pitchFamily="18" charset="0"/>
              </a:rPr>
              <a:t>« Petites </a:t>
            </a:r>
            <a:r>
              <a:rPr lang="fr-FR" altLang="fr-FR" sz="2200" dirty="0">
                <a:solidFill>
                  <a:schemeClr val="bg1"/>
                </a:solidFill>
                <a:latin typeface="Times New Roman" pitchFamily="18" charset="0"/>
              </a:rPr>
              <a:t>interventions" </a:t>
            </a:r>
            <a:r>
              <a:rPr lang="fr-FR" altLang="fr-FR" sz="2200" dirty="0" smtClean="0">
                <a:solidFill>
                  <a:schemeClr val="bg1"/>
                </a:solidFill>
                <a:latin typeface="Times New Roman" pitchFamily="18" charset="0"/>
              </a:rPr>
              <a:t>courantes. Diagnostic </a:t>
            </a:r>
            <a:r>
              <a:rPr lang="fr-FR" altLang="fr-FR" sz="2200" dirty="0">
                <a:solidFill>
                  <a:schemeClr val="bg1"/>
                </a:solidFill>
                <a:latin typeface="Times New Roman" pitchFamily="18" charset="0"/>
              </a:rPr>
              <a:t>de panne en fonction d'un </a:t>
            </a:r>
            <a:r>
              <a:rPr lang="fr-FR" altLang="fr-FR" sz="2200" dirty="0" smtClean="0">
                <a:solidFill>
                  <a:schemeClr val="bg1"/>
                </a:solidFill>
                <a:latin typeface="Times New Roman" pitchFamily="18" charset="0"/>
              </a:rPr>
              <a:t>dysfonctionnement. Avantages </a:t>
            </a:r>
            <a:r>
              <a:rPr lang="fr-FR" altLang="fr-FR" sz="2200" dirty="0">
                <a:solidFill>
                  <a:schemeClr val="bg1"/>
                </a:solidFill>
                <a:latin typeface="Times New Roman" pitchFamily="18" charset="0"/>
              </a:rPr>
              <a:t>et inconvénients des différents types de matériels : conseils d'achat.</a:t>
            </a:r>
            <a:endParaRPr lang="fr-FR" altLang="fr-FR" sz="2200" dirty="0" smtClean="0">
              <a:solidFill>
                <a:schemeClr val="bg1"/>
              </a:solidFill>
              <a:latin typeface="Times New Roman" pitchFamily="18" charset="0"/>
            </a:endParaRPr>
          </a:p>
          <a:p>
            <a:pPr lvl="1" indent="-457200" algn="just">
              <a:spcBef>
                <a:spcPct val="25000"/>
              </a:spcBef>
              <a:buClrTx/>
              <a:buSzTx/>
              <a:buBlip>
                <a:blip r:embed="rId4"/>
              </a:buBlip>
            </a:pPr>
            <a:endParaRPr lang="fr-FR" altLang="fr-FR" sz="2200" dirty="0">
              <a:solidFill>
                <a:schemeClr val="bg1"/>
              </a:solidFill>
              <a:latin typeface="Times New Roman" pitchFamily="18" charset="0"/>
            </a:endParaRPr>
          </a:p>
        </p:txBody>
      </p:sp>
    </p:spTree>
    <p:extLst>
      <p:ext uri="{BB962C8B-B14F-4D97-AF65-F5344CB8AC3E}">
        <p14:creationId xmlns:p14="http://schemas.microsoft.com/office/powerpoint/2010/main" val="222451760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smtClean="0">
                <a:solidFill>
                  <a:srgbClr val="FFFF00"/>
                </a:solidFill>
              </a:rPr>
              <a:t>Groupe 3 :</a:t>
            </a:r>
            <a:r>
              <a:rPr lang="fr-FR" altLang="fr-FR" sz="3200" b="1" dirty="0" smtClean="0">
                <a:solidFill>
                  <a:srgbClr val="FFFF00"/>
                </a:solidFill>
              </a:rPr>
              <a:t/>
            </a:r>
            <a:br>
              <a:rPr lang="fr-FR" altLang="fr-FR" sz="3200" b="1" dirty="0" smtClean="0">
                <a:solidFill>
                  <a:srgbClr val="FFFF00"/>
                </a:solidFill>
              </a:rPr>
            </a:br>
            <a:r>
              <a:rPr lang="fr-FR" altLang="fr-FR" sz="3200" b="1" dirty="0" smtClean="0">
                <a:solidFill>
                  <a:srgbClr val="FFFF00"/>
                </a:solidFill>
              </a:rPr>
              <a:t>Le matériel</a:t>
            </a:r>
            <a:endParaRPr lang="fr-FR" altLang="fr-FR" sz="4000" dirty="0" smtClean="0">
              <a:solidFill>
                <a:srgbClr val="FFFF00"/>
              </a:solidFill>
            </a:endParaRPr>
          </a:p>
        </p:txBody>
      </p:sp>
      <p:sp>
        <p:nvSpPr>
          <p:cNvPr id="5125" name="Rectangle 7"/>
          <p:cNvSpPr>
            <a:spLocks noGrp="1" noChangeArrowheads="1"/>
          </p:cNvSpPr>
          <p:nvPr>
            <p:ph type="dt" sz="quarter" idx="10"/>
          </p:nvPr>
        </p:nvSpPr>
        <p:spPr>
          <a:xfrm>
            <a:off x="-10809"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dirty="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38</a:t>
            </a:fld>
            <a:endParaRPr lang="fr-FR" altLang="fr-FR" sz="1400" b="1" dirty="0" smtClean="0">
              <a:solidFill>
                <a:srgbClr val="FF0000"/>
              </a:solidFill>
              <a:latin typeface="Times New Roman" pitchFamily="18" charset="0"/>
            </a:endParaRPr>
          </a:p>
        </p:txBody>
      </p:sp>
      <p:sp>
        <p:nvSpPr>
          <p:cNvPr id="8" name="Rectangle 4"/>
          <p:cNvSpPr>
            <a:spLocks noChangeArrowheads="1"/>
          </p:cNvSpPr>
          <p:nvPr/>
        </p:nvSpPr>
        <p:spPr bwMode="auto">
          <a:xfrm>
            <a:off x="489298" y="1352872"/>
            <a:ext cx="7991475" cy="20390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200" dirty="0" smtClean="0">
                <a:solidFill>
                  <a:schemeClr val="bg1"/>
                </a:solidFill>
                <a:latin typeface="Times New Roman" pitchFamily="18" charset="0"/>
              </a:rPr>
              <a:t>Robinetterie / blocs (entretien)</a:t>
            </a:r>
          </a:p>
          <a:p>
            <a:pPr lvl="1" indent="-457200" algn="just">
              <a:spcBef>
                <a:spcPct val="25000"/>
              </a:spcBef>
              <a:buClrTx/>
              <a:buSzTx/>
              <a:buBlip>
                <a:blip r:embed="rId4"/>
              </a:buBlip>
            </a:pPr>
            <a:r>
              <a:rPr lang="fr-FR" altLang="fr-FR" sz="2200" dirty="0">
                <a:solidFill>
                  <a:schemeClr val="bg1"/>
                </a:solidFill>
                <a:latin typeface="Times New Roman" pitchFamily="18" charset="0"/>
              </a:rPr>
              <a:t>Matériel individuel (Présentation et fonctionnement du matériel présenté ou </a:t>
            </a:r>
            <a:r>
              <a:rPr lang="fr-FR" altLang="fr-FR" sz="2200" dirty="0" smtClean="0">
                <a:solidFill>
                  <a:schemeClr val="bg1"/>
                </a:solidFill>
                <a:latin typeface="Times New Roman" pitchFamily="18" charset="0"/>
              </a:rPr>
              <a:t>personnel)</a:t>
            </a:r>
          </a:p>
          <a:p>
            <a:pPr lvl="1" indent="-457200" algn="just">
              <a:spcBef>
                <a:spcPct val="25000"/>
              </a:spcBef>
              <a:buClrTx/>
              <a:buSzTx/>
              <a:buBlip>
                <a:blip r:embed="rId4"/>
              </a:buBlip>
            </a:pPr>
            <a:r>
              <a:rPr lang="fr-FR" altLang="fr-FR" sz="2200" dirty="0" smtClean="0">
                <a:solidFill>
                  <a:schemeClr val="bg1"/>
                </a:solidFill>
                <a:latin typeface="Times New Roman" pitchFamily="18" charset="0"/>
              </a:rPr>
              <a:t>Critères de choix (individuel, collectif)</a:t>
            </a:r>
          </a:p>
          <a:p>
            <a:pPr lvl="1" indent="-457200" algn="just">
              <a:spcBef>
                <a:spcPct val="25000"/>
              </a:spcBef>
              <a:buClrTx/>
              <a:buSzTx/>
              <a:buBlip>
                <a:blip r:embed="rId4"/>
              </a:buBlip>
            </a:pPr>
            <a:endParaRPr lang="fr-FR" altLang="fr-FR" sz="2200" dirty="0">
              <a:solidFill>
                <a:schemeClr val="bg1"/>
              </a:solidFill>
              <a:latin typeface="Times New Roman" pitchFamily="18" charset="0"/>
            </a:endParaRPr>
          </a:p>
        </p:txBody>
      </p:sp>
    </p:spTree>
    <p:extLst>
      <p:ext uri="{BB962C8B-B14F-4D97-AF65-F5344CB8AC3E}">
        <p14:creationId xmlns:p14="http://schemas.microsoft.com/office/powerpoint/2010/main" val="177910119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2 : Epreuves Pratiques</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2700"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4</a:t>
            </a:fld>
            <a:endParaRPr lang="fr-FR" altLang="fr-FR" sz="1400" b="1" smtClean="0">
              <a:solidFill>
                <a:srgbClr val="FF0000"/>
              </a:solidFill>
              <a:latin typeface="Times New Roman" pitchFamily="18" charset="0"/>
            </a:endParaRPr>
          </a:p>
        </p:txBody>
      </p:sp>
      <p:sp>
        <p:nvSpPr>
          <p:cNvPr id="11" name="Rectangle 4"/>
          <p:cNvSpPr>
            <a:spLocks noChangeArrowheads="1"/>
          </p:cNvSpPr>
          <p:nvPr/>
        </p:nvSpPr>
        <p:spPr bwMode="auto">
          <a:xfrm>
            <a:off x="274638" y="1444626"/>
            <a:ext cx="7991475" cy="430887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ts val="0"/>
              </a:spcBef>
              <a:buClrTx/>
              <a:buSzTx/>
              <a:buBlip>
                <a:blip r:embed="rId4"/>
              </a:buBlip>
            </a:pPr>
            <a:r>
              <a:rPr lang="fr-FR" altLang="fr-FR" sz="3200" dirty="0">
                <a:solidFill>
                  <a:schemeClr val="bg1"/>
                </a:solidFill>
                <a:latin typeface="Times New Roman" pitchFamily="18" charset="0"/>
              </a:rPr>
              <a:t>7</a:t>
            </a:r>
            <a:r>
              <a:rPr lang="fr-FR" altLang="fr-FR" sz="3200" dirty="0" smtClean="0">
                <a:solidFill>
                  <a:schemeClr val="bg1"/>
                </a:solidFill>
                <a:latin typeface="Times New Roman" pitchFamily="18" charset="0"/>
              </a:rPr>
              <a:t> épreuves</a:t>
            </a:r>
          </a:p>
          <a:p>
            <a:pPr lvl="2" indent="-457200" algn="just">
              <a:spcBef>
                <a:spcPts val="0"/>
              </a:spcBef>
              <a:buClrTx/>
              <a:buSzTx/>
              <a:buBlip>
                <a:blip r:embed="rId4"/>
              </a:buBlip>
            </a:pPr>
            <a:r>
              <a:rPr lang="fr-FR" altLang="fr-FR" sz="2800" dirty="0" smtClean="0">
                <a:solidFill>
                  <a:schemeClr val="bg1"/>
                </a:solidFill>
                <a:latin typeface="Times New Roman" pitchFamily="18" charset="0"/>
              </a:rPr>
              <a:t>Sous-Groupe A</a:t>
            </a:r>
          </a:p>
          <a:p>
            <a:pPr lvl="3" indent="-457200" algn="just">
              <a:spcBef>
                <a:spcPts val="0"/>
              </a:spcBef>
              <a:buClrTx/>
              <a:buSzTx/>
              <a:buBlip>
                <a:blip r:embed="rId4"/>
              </a:buBlip>
            </a:pPr>
            <a:r>
              <a:rPr lang="fr-FR" altLang="fr-FR" sz="2400" dirty="0">
                <a:solidFill>
                  <a:schemeClr val="bg1"/>
                </a:solidFill>
                <a:latin typeface="Times New Roman" pitchFamily="18" charset="0"/>
              </a:rPr>
              <a:t>4 - </a:t>
            </a:r>
            <a:r>
              <a:rPr lang="fr-FR" altLang="fr-FR" sz="2400" dirty="0" smtClean="0">
                <a:solidFill>
                  <a:schemeClr val="bg1"/>
                </a:solidFill>
                <a:latin typeface="Times New Roman" pitchFamily="18" charset="0"/>
              </a:rPr>
              <a:t>Acte </a:t>
            </a:r>
            <a:r>
              <a:rPr lang="fr-FR" altLang="fr-FR" sz="2400" dirty="0">
                <a:solidFill>
                  <a:schemeClr val="bg1"/>
                </a:solidFill>
                <a:latin typeface="Times New Roman" pitchFamily="18" charset="0"/>
              </a:rPr>
              <a:t>d’enseignement à 50 </a:t>
            </a:r>
            <a:r>
              <a:rPr lang="fr-FR" altLang="fr-FR" sz="2400" dirty="0" smtClean="0">
                <a:solidFill>
                  <a:schemeClr val="bg1"/>
                </a:solidFill>
                <a:latin typeface="Times New Roman" pitchFamily="18" charset="0"/>
              </a:rPr>
              <a:t>m</a:t>
            </a:r>
          </a:p>
          <a:p>
            <a:pPr lvl="3" indent="-457200" algn="just">
              <a:spcBef>
                <a:spcPts val="0"/>
              </a:spcBef>
              <a:buClrTx/>
              <a:buSzTx/>
              <a:buBlip>
                <a:blip r:embed="rId4"/>
              </a:buBlip>
            </a:pPr>
            <a:r>
              <a:rPr lang="fr-FR" altLang="fr-FR" sz="2400" dirty="0" smtClean="0">
                <a:solidFill>
                  <a:schemeClr val="bg1"/>
                </a:solidFill>
                <a:latin typeface="Times New Roman" pitchFamily="18" charset="0"/>
              </a:rPr>
              <a:t>5 – IPD 50 m.</a:t>
            </a:r>
            <a:endParaRPr lang="fr-FR" altLang="fr-FR" sz="2400" dirty="0">
              <a:solidFill>
                <a:schemeClr val="bg1"/>
              </a:solidFill>
              <a:latin typeface="Times New Roman" pitchFamily="18" charset="0"/>
            </a:endParaRPr>
          </a:p>
          <a:p>
            <a:pPr lvl="2" indent="-457200" algn="just">
              <a:spcBef>
                <a:spcPts val="0"/>
              </a:spcBef>
              <a:buClrTx/>
              <a:buSzTx/>
              <a:buBlip>
                <a:blip r:embed="rId4"/>
              </a:buBlip>
            </a:pPr>
            <a:r>
              <a:rPr lang="fr-FR" altLang="fr-FR" sz="2800" dirty="0" smtClean="0">
                <a:solidFill>
                  <a:schemeClr val="bg1"/>
                </a:solidFill>
                <a:latin typeface="Times New Roman" pitchFamily="18" charset="0"/>
              </a:rPr>
              <a:t>Sous-Groupe B</a:t>
            </a:r>
          </a:p>
          <a:p>
            <a:pPr lvl="3" indent="-457200" algn="just">
              <a:spcBef>
                <a:spcPts val="0"/>
              </a:spcBef>
              <a:buClrTx/>
              <a:buSzTx/>
              <a:buBlip>
                <a:blip r:embed="rId4"/>
              </a:buBlip>
            </a:pPr>
            <a:r>
              <a:rPr lang="fr-FR" altLang="fr-FR" dirty="0" smtClean="0">
                <a:solidFill>
                  <a:schemeClr val="bg1"/>
                </a:solidFill>
                <a:latin typeface="Times New Roman" pitchFamily="18" charset="0"/>
              </a:rPr>
              <a:t>6 -  Mannequin</a:t>
            </a:r>
          </a:p>
          <a:p>
            <a:pPr lvl="3" indent="-457200" algn="just">
              <a:spcBef>
                <a:spcPts val="0"/>
              </a:spcBef>
              <a:buClrTx/>
              <a:buSzTx/>
              <a:buBlip>
                <a:blip r:embed="rId4"/>
              </a:buBlip>
            </a:pPr>
            <a:r>
              <a:rPr lang="fr-FR" altLang="fr-FR" dirty="0" smtClean="0">
                <a:solidFill>
                  <a:schemeClr val="bg1"/>
                </a:solidFill>
                <a:latin typeface="Times New Roman" pitchFamily="18" charset="0"/>
              </a:rPr>
              <a:t>7 – Nage (PMT ou capelé)</a:t>
            </a:r>
          </a:p>
          <a:p>
            <a:pPr lvl="3" indent="-457200" algn="just">
              <a:spcBef>
                <a:spcPts val="0"/>
              </a:spcBef>
              <a:buClrTx/>
              <a:buSzTx/>
              <a:buBlip>
                <a:blip r:embed="rId4"/>
              </a:buBlip>
            </a:pPr>
            <a:r>
              <a:rPr lang="fr-FR" altLang="fr-FR" sz="2400" dirty="0" smtClean="0">
                <a:solidFill>
                  <a:schemeClr val="bg1"/>
                </a:solidFill>
                <a:latin typeface="Times New Roman" pitchFamily="18" charset="0"/>
              </a:rPr>
              <a:t>8 - Plongée libre à 15 m.</a:t>
            </a:r>
          </a:p>
          <a:p>
            <a:pPr lvl="3" indent="-457200" algn="just">
              <a:spcBef>
                <a:spcPts val="0"/>
              </a:spcBef>
              <a:buClrTx/>
              <a:buSzTx/>
              <a:buBlip>
                <a:blip r:embed="rId4"/>
              </a:buBlip>
            </a:pPr>
            <a:r>
              <a:rPr lang="fr-FR" altLang="fr-FR" sz="2400" dirty="0" smtClean="0">
                <a:solidFill>
                  <a:schemeClr val="bg1"/>
                </a:solidFill>
                <a:latin typeface="Times New Roman" pitchFamily="18" charset="0"/>
              </a:rPr>
              <a:t>9 – Descente et stabilisation à 50 m.</a:t>
            </a:r>
          </a:p>
          <a:p>
            <a:pPr lvl="3" indent="-457200" algn="just">
              <a:spcBef>
                <a:spcPts val="0"/>
              </a:spcBef>
              <a:buClrTx/>
              <a:buSzTx/>
              <a:buBlip>
                <a:blip r:embed="rId4"/>
              </a:buBlip>
            </a:pPr>
            <a:r>
              <a:rPr lang="fr-FR" altLang="fr-FR" sz="2400" dirty="0" smtClean="0">
                <a:solidFill>
                  <a:schemeClr val="bg1"/>
                </a:solidFill>
                <a:latin typeface="Times New Roman" pitchFamily="18" charset="0"/>
              </a:rPr>
              <a:t>10 - RSE de 35mètres à 10 mètres</a:t>
            </a:r>
          </a:p>
          <a:p>
            <a:pPr lvl="1" indent="-457200" algn="just">
              <a:spcBef>
                <a:spcPts val="0"/>
              </a:spcBef>
              <a:buClrTx/>
              <a:buSzTx/>
              <a:buBlip>
                <a:blip r:embed="rId4"/>
              </a:buBlip>
            </a:pPr>
            <a:r>
              <a:rPr lang="fr-FR" altLang="fr-FR" sz="2800" dirty="0" smtClean="0">
                <a:solidFill>
                  <a:schemeClr val="bg1"/>
                </a:solidFill>
                <a:latin typeface="Times New Roman" pitchFamily="18" charset="0"/>
              </a:rPr>
              <a:t>Moyenne 10/20 par sous-groupe</a:t>
            </a:r>
          </a:p>
        </p:txBody>
      </p:sp>
      <p:sp>
        <p:nvSpPr>
          <p:cNvPr id="2" name="ZoneTexte 1"/>
          <p:cNvSpPr txBox="1"/>
          <p:nvPr/>
        </p:nvSpPr>
        <p:spPr>
          <a:xfrm>
            <a:off x="4377730" y="5805264"/>
            <a:ext cx="4032448" cy="400110"/>
          </a:xfrm>
          <a:prstGeom prst="rect">
            <a:avLst/>
          </a:prstGeom>
          <a:noFill/>
        </p:spPr>
        <p:txBody>
          <a:bodyPr wrap="square" rtlCol="0">
            <a:spAutoFit/>
          </a:bodyPr>
          <a:lstStyle/>
          <a:p>
            <a:r>
              <a:rPr lang="fr-FR" sz="2000" dirty="0" smtClean="0"/>
              <a:t>Cf. page 8 du MF2 dans le MFT</a:t>
            </a:r>
            <a:endParaRPr lang="fr-FR" sz="2000" dirty="0"/>
          </a:p>
        </p:txBody>
      </p:sp>
    </p:spTree>
    <p:extLst>
      <p:ext uri="{BB962C8B-B14F-4D97-AF65-F5344CB8AC3E}">
        <p14:creationId xmlns:p14="http://schemas.microsoft.com/office/powerpoint/2010/main" val="352283430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trips(downRight)">
                                      <p:cBhvr>
                                        <p:cTn id="7" dur="2000"/>
                                        <p:tgtEl>
                                          <p:spTgt spid="1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strips(downRight)">
                                      <p:cBhvr>
                                        <p:cTn id="10" dur="2000"/>
                                        <p:tgtEl>
                                          <p:spTgt spid="11">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strips(downRight)">
                                      <p:cBhvr>
                                        <p:cTn id="13" dur="2000"/>
                                        <p:tgtEl>
                                          <p:spTgt spid="11">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1">
                                            <p:txEl>
                                              <p:pRg st="3" end="3"/>
                                            </p:txEl>
                                          </p:spTgt>
                                        </p:tgtEl>
                                        <p:attrNameLst>
                                          <p:attrName>style.visibility</p:attrName>
                                        </p:attrNameLst>
                                      </p:cBhvr>
                                      <p:to>
                                        <p:strVal val="visible"/>
                                      </p:to>
                                    </p:set>
                                    <p:animEffect transition="in" filter="strips(downRight)">
                                      <p:cBhvr>
                                        <p:cTn id="16" dur="2000"/>
                                        <p:tgtEl>
                                          <p:spTgt spid="11">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Effect transition="in" filter="strips(downRight)">
                                      <p:cBhvr>
                                        <p:cTn id="19" dur="2000"/>
                                        <p:tgtEl>
                                          <p:spTgt spid="11">
                                            <p:txEl>
                                              <p:pRg st="4" end="4"/>
                                            </p:txEl>
                                          </p:spTgt>
                                        </p:tgtEl>
                                      </p:cBhvr>
                                    </p:animEffect>
                                  </p:childTnLst>
                                </p:cTn>
                              </p:par>
                              <p:par>
                                <p:cTn id="20" presetID="18" presetClass="entr" presetSubtype="6" fill="hold" grpId="0" nodeType="withEffect">
                                  <p:stCondLst>
                                    <p:cond delay="0"/>
                                  </p:stCondLst>
                                  <p:childTnLst>
                                    <p:set>
                                      <p:cBhvr>
                                        <p:cTn id="21" dur="1" fill="hold">
                                          <p:stCondLst>
                                            <p:cond delay="0"/>
                                          </p:stCondLst>
                                        </p:cTn>
                                        <p:tgtEl>
                                          <p:spTgt spid="11">
                                            <p:txEl>
                                              <p:pRg st="5" end="5"/>
                                            </p:txEl>
                                          </p:spTgt>
                                        </p:tgtEl>
                                        <p:attrNameLst>
                                          <p:attrName>style.visibility</p:attrName>
                                        </p:attrNameLst>
                                      </p:cBhvr>
                                      <p:to>
                                        <p:strVal val="visible"/>
                                      </p:to>
                                    </p:set>
                                    <p:animEffect transition="in" filter="strips(downRight)">
                                      <p:cBhvr>
                                        <p:cTn id="22" dur="2000"/>
                                        <p:tgtEl>
                                          <p:spTgt spid="11">
                                            <p:txEl>
                                              <p:pRg st="5" end="5"/>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animEffect transition="in" filter="strips(downRight)">
                                      <p:cBhvr>
                                        <p:cTn id="25" dur="2000"/>
                                        <p:tgtEl>
                                          <p:spTgt spid="11">
                                            <p:txEl>
                                              <p:pRg st="6" end="6"/>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11">
                                            <p:txEl>
                                              <p:pRg st="7" end="7"/>
                                            </p:txEl>
                                          </p:spTgt>
                                        </p:tgtEl>
                                        <p:attrNameLst>
                                          <p:attrName>style.visibility</p:attrName>
                                        </p:attrNameLst>
                                      </p:cBhvr>
                                      <p:to>
                                        <p:strVal val="visible"/>
                                      </p:to>
                                    </p:set>
                                    <p:animEffect transition="in" filter="strips(downRight)">
                                      <p:cBhvr>
                                        <p:cTn id="28" dur="2000"/>
                                        <p:tgtEl>
                                          <p:spTgt spid="11">
                                            <p:txEl>
                                              <p:pRg st="7" end="7"/>
                                            </p:txEl>
                                          </p:spTgt>
                                        </p:tgtEl>
                                      </p:cBhvr>
                                    </p:animEffect>
                                  </p:childTnLst>
                                </p:cTn>
                              </p:par>
                              <p:par>
                                <p:cTn id="29" presetID="18" presetClass="entr" presetSubtype="6" fill="hold" grpId="0" nodeType="withEffect">
                                  <p:stCondLst>
                                    <p:cond delay="0"/>
                                  </p:stCondLst>
                                  <p:childTnLst>
                                    <p:set>
                                      <p:cBhvr>
                                        <p:cTn id="30" dur="1" fill="hold">
                                          <p:stCondLst>
                                            <p:cond delay="0"/>
                                          </p:stCondLst>
                                        </p:cTn>
                                        <p:tgtEl>
                                          <p:spTgt spid="11">
                                            <p:txEl>
                                              <p:pRg st="8" end="8"/>
                                            </p:txEl>
                                          </p:spTgt>
                                        </p:tgtEl>
                                        <p:attrNameLst>
                                          <p:attrName>style.visibility</p:attrName>
                                        </p:attrNameLst>
                                      </p:cBhvr>
                                      <p:to>
                                        <p:strVal val="visible"/>
                                      </p:to>
                                    </p:set>
                                    <p:animEffect transition="in" filter="strips(downRight)">
                                      <p:cBhvr>
                                        <p:cTn id="31" dur="2000"/>
                                        <p:tgtEl>
                                          <p:spTgt spid="11">
                                            <p:txEl>
                                              <p:pRg st="8" end="8"/>
                                            </p:txEl>
                                          </p:spTgt>
                                        </p:tgtEl>
                                      </p:cBhvr>
                                    </p:animEffect>
                                  </p:childTnLst>
                                </p:cTn>
                              </p:par>
                              <p:par>
                                <p:cTn id="32" presetID="18" presetClass="entr" presetSubtype="6" fill="hold" grpId="0" nodeType="withEffect">
                                  <p:stCondLst>
                                    <p:cond delay="0"/>
                                  </p:stCondLst>
                                  <p:childTnLst>
                                    <p:set>
                                      <p:cBhvr>
                                        <p:cTn id="33" dur="1" fill="hold">
                                          <p:stCondLst>
                                            <p:cond delay="0"/>
                                          </p:stCondLst>
                                        </p:cTn>
                                        <p:tgtEl>
                                          <p:spTgt spid="11">
                                            <p:txEl>
                                              <p:pRg st="9" end="9"/>
                                            </p:txEl>
                                          </p:spTgt>
                                        </p:tgtEl>
                                        <p:attrNameLst>
                                          <p:attrName>style.visibility</p:attrName>
                                        </p:attrNameLst>
                                      </p:cBhvr>
                                      <p:to>
                                        <p:strVal val="visible"/>
                                      </p:to>
                                    </p:set>
                                    <p:animEffect transition="in" filter="strips(downRight)">
                                      <p:cBhvr>
                                        <p:cTn id="34" dur="2000"/>
                                        <p:tgtEl>
                                          <p:spTgt spid="11">
                                            <p:txEl>
                                              <p:pRg st="9" end="9"/>
                                            </p:txEl>
                                          </p:spTgt>
                                        </p:tgtEl>
                                      </p:cBhvr>
                                    </p:animEffect>
                                  </p:childTnLst>
                                </p:cTn>
                              </p:par>
                              <p:par>
                                <p:cTn id="35" presetID="18" presetClass="entr" presetSubtype="6" fill="hold" grpId="0" nodeType="withEffect">
                                  <p:stCondLst>
                                    <p:cond delay="0"/>
                                  </p:stCondLst>
                                  <p:childTnLst>
                                    <p:set>
                                      <p:cBhvr>
                                        <p:cTn id="36" dur="1" fill="hold">
                                          <p:stCondLst>
                                            <p:cond delay="0"/>
                                          </p:stCondLst>
                                        </p:cTn>
                                        <p:tgtEl>
                                          <p:spTgt spid="11">
                                            <p:txEl>
                                              <p:pRg st="10" end="10"/>
                                            </p:txEl>
                                          </p:spTgt>
                                        </p:tgtEl>
                                        <p:attrNameLst>
                                          <p:attrName>style.visibility</p:attrName>
                                        </p:attrNameLst>
                                      </p:cBhvr>
                                      <p:to>
                                        <p:strVal val="visible"/>
                                      </p:to>
                                    </p:set>
                                    <p:animEffect transition="in" filter="strips(downRight)">
                                      <p:cBhvr>
                                        <p:cTn id="37" dur="2000"/>
                                        <p:tgtEl>
                                          <p:spTgt spid="11">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2 : Epreuves Pratiques</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2700"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5</a:t>
            </a:fld>
            <a:endParaRPr lang="fr-FR" altLang="fr-FR" sz="1400" b="1" smtClean="0">
              <a:solidFill>
                <a:srgbClr val="FF0000"/>
              </a:solidFill>
              <a:latin typeface="Times New Roman" pitchFamily="18" charset="0"/>
            </a:endParaRPr>
          </a:p>
        </p:txBody>
      </p:sp>
      <p:sp>
        <p:nvSpPr>
          <p:cNvPr id="11" name="Rectangle 4"/>
          <p:cNvSpPr>
            <a:spLocks noChangeArrowheads="1"/>
          </p:cNvSpPr>
          <p:nvPr/>
        </p:nvSpPr>
        <p:spPr bwMode="auto">
          <a:xfrm>
            <a:off x="274638" y="1444626"/>
            <a:ext cx="7991475" cy="34163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ts val="0"/>
              </a:spcBef>
              <a:buClrTx/>
              <a:buSzTx/>
              <a:buBlip>
                <a:blip r:embed="rId4"/>
              </a:buBlip>
            </a:pPr>
            <a:r>
              <a:rPr lang="fr-FR" altLang="fr-FR" sz="2400" dirty="0" smtClean="0">
                <a:solidFill>
                  <a:schemeClr val="bg1"/>
                </a:solidFill>
                <a:latin typeface="Times New Roman" pitchFamily="18" charset="0"/>
              </a:rPr>
              <a:t>Certaines épreuves se font avec palmes, masque, </a:t>
            </a:r>
            <a:r>
              <a:rPr lang="fr-FR" altLang="fr-FR" sz="2400" dirty="0">
                <a:solidFill>
                  <a:schemeClr val="bg1"/>
                </a:solidFill>
                <a:latin typeface="Times New Roman" pitchFamily="18" charset="0"/>
              </a:rPr>
              <a:t>tuba, ceinture de lest et vêtement </a:t>
            </a:r>
            <a:r>
              <a:rPr lang="fr-FR" altLang="fr-FR" sz="2400" dirty="0" err="1" smtClean="0">
                <a:solidFill>
                  <a:schemeClr val="bg1"/>
                </a:solidFill>
                <a:latin typeface="Times New Roman" pitchFamily="18" charset="0"/>
              </a:rPr>
              <a:t>isothermique</a:t>
            </a:r>
            <a:r>
              <a:rPr lang="fr-FR" altLang="fr-FR" sz="2400" dirty="0">
                <a:solidFill>
                  <a:schemeClr val="bg1"/>
                </a:solidFill>
                <a:latin typeface="Times New Roman" pitchFamily="18" charset="0"/>
              </a:rPr>
              <a:t>.</a:t>
            </a:r>
            <a:endParaRPr lang="fr-FR" altLang="fr-FR" sz="2400" dirty="0" smtClean="0">
              <a:solidFill>
                <a:schemeClr val="bg1"/>
              </a:solidFill>
              <a:latin typeface="Times New Roman" pitchFamily="18" charset="0"/>
            </a:endParaRPr>
          </a:p>
          <a:p>
            <a:pPr lvl="1" indent="-457200" algn="just">
              <a:spcBef>
                <a:spcPts val="0"/>
              </a:spcBef>
              <a:buClrTx/>
              <a:buSzTx/>
              <a:buBlip>
                <a:blip r:embed="rId4"/>
              </a:buBlip>
            </a:pPr>
            <a:r>
              <a:rPr lang="fr-FR" altLang="fr-FR" sz="2400" dirty="0" smtClean="0">
                <a:solidFill>
                  <a:schemeClr val="bg1"/>
                </a:solidFill>
                <a:latin typeface="Times New Roman" pitchFamily="18" charset="0"/>
              </a:rPr>
              <a:t>D’autres avec scaphandre autonome.</a:t>
            </a:r>
          </a:p>
          <a:p>
            <a:pPr lvl="1" indent="-457200" algn="just">
              <a:spcBef>
                <a:spcPts val="0"/>
              </a:spcBef>
              <a:buClrTx/>
              <a:buSzTx/>
              <a:buBlip>
                <a:blip r:embed="rId4"/>
              </a:buBlip>
            </a:pPr>
            <a:r>
              <a:rPr lang="fr-FR" altLang="fr-FR" sz="2400" dirty="0" smtClean="0">
                <a:solidFill>
                  <a:schemeClr val="bg1"/>
                </a:solidFill>
                <a:latin typeface="Times New Roman" pitchFamily="18" charset="0"/>
              </a:rPr>
              <a:t>Pour </a:t>
            </a:r>
            <a:r>
              <a:rPr lang="fr-FR" altLang="fr-FR" sz="2400" dirty="0">
                <a:solidFill>
                  <a:schemeClr val="bg1"/>
                </a:solidFill>
                <a:latin typeface="Times New Roman" pitchFamily="18" charset="0"/>
              </a:rPr>
              <a:t>toutes les épreuves pratiques aquatiques, le candidat doit être équipé de la </a:t>
            </a:r>
            <a:r>
              <a:rPr lang="fr-FR" altLang="fr-FR" sz="2400" b="1" dirty="0" smtClean="0">
                <a:solidFill>
                  <a:srgbClr val="FF0000"/>
                </a:solidFill>
                <a:latin typeface="Times New Roman" pitchFamily="18" charset="0"/>
              </a:rPr>
              <a:t>même paire de palmes et du même masque</a:t>
            </a:r>
            <a:r>
              <a:rPr lang="fr-FR" altLang="fr-FR" sz="2400" dirty="0" smtClean="0">
                <a:solidFill>
                  <a:schemeClr val="bg1"/>
                </a:solidFill>
                <a:latin typeface="Times New Roman" pitchFamily="18" charset="0"/>
              </a:rPr>
              <a:t>.  </a:t>
            </a:r>
          </a:p>
          <a:p>
            <a:pPr lvl="1" indent="-457200" algn="just">
              <a:spcBef>
                <a:spcPts val="0"/>
              </a:spcBef>
              <a:buClrTx/>
              <a:buSzTx/>
              <a:buBlip>
                <a:blip r:embed="rId4"/>
              </a:buBlip>
            </a:pPr>
            <a:r>
              <a:rPr lang="fr-FR" altLang="fr-FR" sz="2400" dirty="0" smtClean="0">
                <a:solidFill>
                  <a:schemeClr val="bg1"/>
                </a:solidFill>
                <a:latin typeface="Times New Roman" pitchFamily="18" charset="0"/>
              </a:rPr>
              <a:t>L’épreuve de nage se détermine pour l’ensemble des candidats après tirage au sort par le jury entre une nage PMT sur 1500 mètres et une nage capelée sur 1000 mètres. </a:t>
            </a:r>
            <a:endParaRPr lang="fr-FR" altLang="fr-FR" sz="2400" dirty="0">
              <a:solidFill>
                <a:schemeClr val="bg1"/>
              </a:solidFill>
              <a:latin typeface="Times New Roman" pitchFamily="18" charset="0"/>
            </a:endParaRPr>
          </a:p>
        </p:txBody>
      </p:sp>
      <p:sp>
        <p:nvSpPr>
          <p:cNvPr id="2" name="ZoneTexte 1"/>
          <p:cNvSpPr txBox="1"/>
          <p:nvPr/>
        </p:nvSpPr>
        <p:spPr>
          <a:xfrm>
            <a:off x="4377730" y="5805264"/>
            <a:ext cx="4032448" cy="400110"/>
          </a:xfrm>
          <a:prstGeom prst="rect">
            <a:avLst/>
          </a:prstGeom>
          <a:noFill/>
        </p:spPr>
        <p:txBody>
          <a:bodyPr wrap="square" rtlCol="0">
            <a:spAutoFit/>
          </a:bodyPr>
          <a:lstStyle/>
          <a:p>
            <a:r>
              <a:rPr lang="fr-FR" sz="2000" dirty="0" smtClean="0"/>
              <a:t>Cf. page 7 du MF2 dans le MFT</a:t>
            </a:r>
            <a:endParaRPr lang="fr-FR" sz="2000" dirty="0"/>
          </a:p>
        </p:txBody>
      </p:sp>
    </p:spTree>
    <p:extLst>
      <p:ext uri="{BB962C8B-B14F-4D97-AF65-F5344CB8AC3E}">
        <p14:creationId xmlns:p14="http://schemas.microsoft.com/office/powerpoint/2010/main" val="8473869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trips(downRight)">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strips(downRight)">
                                      <p:cBhvr>
                                        <p:cTn id="12" dur="20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strips(downRight)">
                                      <p:cBhvr>
                                        <p:cTn id="17" dur="20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strips(downRight)">
                                      <p:cBhvr>
                                        <p:cTn id="22" dur="20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2 : Epreuves Pratiques</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2700"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6</a:t>
            </a:fld>
            <a:endParaRPr lang="fr-FR" altLang="fr-FR" sz="1400" b="1" smtClean="0">
              <a:solidFill>
                <a:srgbClr val="FF0000"/>
              </a:solidFill>
              <a:latin typeface="Times New Roman" pitchFamily="18" charset="0"/>
            </a:endParaRPr>
          </a:p>
        </p:txBody>
      </p:sp>
      <p:sp>
        <p:nvSpPr>
          <p:cNvPr id="11" name="Rectangle 4"/>
          <p:cNvSpPr>
            <a:spLocks noChangeArrowheads="1"/>
          </p:cNvSpPr>
          <p:nvPr/>
        </p:nvSpPr>
        <p:spPr bwMode="auto">
          <a:xfrm>
            <a:off x="274638" y="1444626"/>
            <a:ext cx="7991475" cy="460126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400" dirty="0" smtClean="0">
                <a:solidFill>
                  <a:schemeClr val="bg1"/>
                </a:solidFill>
                <a:latin typeface="Times New Roman" pitchFamily="18" charset="0"/>
              </a:rPr>
              <a:t>Pour </a:t>
            </a:r>
            <a:r>
              <a:rPr lang="fr-FR" altLang="fr-FR" sz="2400" dirty="0">
                <a:solidFill>
                  <a:schemeClr val="bg1"/>
                </a:solidFill>
                <a:latin typeface="Times New Roman" pitchFamily="18" charset="0"/>
              </a:rPr>
              <a:t>les épreuves </a:t>
            </a:r>
            <a:r>
              <a:rPr lang="fr-FR" altLang="fr-FR" sz="2400" dirty="0" smtClean="0">
                <a:solidFill>
                  <a:schemeClr val="bg1"/>
                </a:solidFill>
                <a:latin typeface="Times New Roman" pitchFamily="18" charset="0"/>
              </a:rPr>
              <a:t>du </a:t>
            </a:r>
            <a:r>
              <a:rPr lang="fr-FR" altLang="fr-FR" sz="2400" b="1" dirty="0" smtClean="0">
                <a:solidFill>
                  <a:srgbClr val="FF0000"/>
                </a:solidFill>
                <a:latin typeface="Times New Roman" pitchFamily="18" charset="0"/>
              </a:rPr>
              <a:t>mannequin</a:t>
            </a:r>
            <a:r>
              <a:rPr lang="fr-FR" altLang="fr-FR" sz="2400" dirty="0" smtClean="0">
                <a:solidFill>
                  <a:schemeClr val="bg1"/>
                </a:solidFill>
                <a:latin typeface="Times New Roman" pitchFamily="18" charset="0"/>
              </a:rPr>
              <a:t>, du </a:t>
            </a:r>
            <a:r>
              <a:rPr lang="fr-FR" altLang="fr-FR" sz="2400" b="1" dirty="0" smtClean="0">
                <a:solidFill>
                  <a:srgbClr val="FF0000"/>
                </a:solidFill>
                <a:latin typeface="Times New Roman" pitchFamily="18" charset="0"/>
              </a:rPr>
              <a:t>1500</a:t>
            </a:r>
            <a:r>
              <a:rPr lang="fr-FR" altLang="fr-FR" sz="2400" dirty="0" smtClean="0">
                <a:solidFill>
                  <a:schemeClr val="bg1"/>
                </a:solidFill>
                <a:latin typeface="Times New Roman" pitchFamily="18" charset="0"/>
              </a:rPr>
              <a:t> et de </a:t>
            </a:r>
            <a:r>
              <a:rPr lang="fr-FR" altLang="fr-FR" sz="2400" b="1" dirty="0" smtClean="0">
                <a:solidFill>
                  <a:srgbClr val="FF0000"/>
                </a:solidFill>
                <a:latin typeface="Times New Roman" pitchFamily="18" charset="0"/>
              </a:rPr>
              <a:t>l’apnée</a:t>
            </a:r>
            <a:r>
              <a:rPr lang="fr-FR" altLang="fr-FR" sz="2400" dirty="0" smtClean="0">
                <a:solidFill>
                  <a:schemeClr val="bg1"/>
                </a:solidFill>
                <a:latin typeface="Times New Roman" pitchFamily="18" charset="0"/>
              </a:rPr>
              <a:t>, le </a:t>
            </a:r>
            <a:r>
              <a:rPr lang="fr-FR" altLang="fr-FR" sz="2400" dirty="0">
                <a:solidFill>
                  <a:schemeClr val="bg1"/>
                </a:solidFill>
                <a:latin typeface="Times New Roman" pitchFamily="18" charset="0"/>
              </a:rPr>
              <a:t>candidat peut choisir d'adopter pour </a:t>
            </a:r>
            <a:r>
              <a:rPr lang="fr-FR" altLang="fr-FR" sz="2400" b="1" dirty="0">
                <a:solidFill>
                  <a:srgbClr val="FF0000"/>
                </a:solidFill>
                <a:latin typeface="Times New Roman" pitchFamily="18" charset="0"/>
              </a:rPr>
              <a:t>l'ensemble des 3 épreuves </a:t>
            </a:r>
            <a:r>
              <a:rPr lang="fr-FR" altLang="fr-FR" sz="2400" dirty="0">
                <a:solidFill>
                  <a:schemeClr val="bg1"/>
                </a:solidFill>
                <a:latin typeface="Times New Roman" pitchFamily="18" charset="0"/>
              </a:rPr>
              <a:t>l'équipement minimum suivant : </a:t>
            </a:r>
          </a:p>
          <a:p>
            <a:pPr lvl="2" indent="-457200" algn="just">
              <a:spcBef>
                <a:spcPct val="25000"/>
              </a:spcBef>
              <a:buClrTx/>
              <a:buSzTx/>
              <a:buBlip>
                <a:blip r:embed="rId4"/>
              </a:buBlip>
            </a:pPr>
            <a:r>
              <a:rPr lang="fr-FR" altLang="fr-FR" sz="2000" dirty="0" smtClean="0">
                <a:solidFill>
                  <a:schemeClr val="bg1"/>
                </a:solidFill>
                <a:latin typeface="Times New Roman" pitchFamily="18" charset="0"/>
              </a:rPr>
              <a:t>Soit </a:t>
            </a:r>
            <a:r>
              <a:rPr lang="fr-FR" altLang="fr-FR" sz="2000" dirty="0">
                <a:solidFill>
                  <a:schemeClr val="bg1"/>
                </a:solidFill>
                <a:latin typeface="Times New Roman" pitchFamily="18" charset="0"/>
              </a:rPr>
              <a:t>la partie supérieure d'un vêtement </a:t>
            </a:r>
            <a:r>
              <a:rPr lang="fr-FR" altLang="fr-FR" sz="2000" dirty="0" err="1">
                <a:solidFill>
                  <a:schemeClr val="bg1"/>
                </a:solidFill>
                <a:latin typeface="Times New Roman" pitchFamily="18" charset="0"/>
              </a:rPr>
              <a:t>isothermique</a:t>
            </a:r>
            <a:r>
              <a:rPr lang="fr-FR" altLang="fr-FR" sz="2000" dirty="0">
                <a:solidFill>
                  <a:schemeClr val="bg1"/>
                </a:solidFill>
                <a:latin typeface="Times New Roman" pitchFamily="18" charset="0"/>
              </a:rPr>
              <a:t> </a:t>
            </a:r>
            <a:r>
              <a:rPr lang="fr-FR" altLang="fr-FR" sz="2400" b="1" dirty="0">
                <a:solidFill>
                  <a:srgbClr val="FF0000"/>
                </a:solidFill>
                <a:latin typeface="Times New Roman" pitchFamily="18" charset="0"/>
              </a:rPr>
              <a:t>avec cagoule </a:t>
            </a:r>
            <a:r>
              <a:rPr lang="fr-FR" altLang="fr-FR" sz="2000" dirty="0">
                <a:solidFill>
                  <a:schemeClr val="bg1"/>
                </a:solidFill>
                <a:latin typeface="Times New Roman" pitchFamily="18" charset="0"/>
              </a:rPr>
              <a:t>et le lestage annulant sa flottabilité, si la température de l'eau est inférieure à </a:t>
            </a:r>
            <a:r>
              <a:rPr lang="fr-FR" altLang="fr-FR" sz="2000" dirty="0" smtClean="0">
                <a:solidFill>
                  <a:schemeClr val="bg1"/>
                </a:solidFill>
                <a:latin typeface="Times New Roman" pitchFamily="18" charset="0"/>
              </a:rPr>
              <a:t>18°C.</a:t>
            </a:r>
          </a:p>
          <a:p>
            <a:pPr lvl="2" indent="-457200" algn="just">
              <a:spcBef>
                <a:spcPct val="25000"/>
              </a:spcBef>
              <a:buClrTx/>
              <a:buSzTx/>
              <a:buBlip>
                <a:blip r:embed="rId4"/>
              </a:buBlip>
            </a:pPr>
            <a:r>
              <a:rPr lang="fr-FR" altLang="fr-FR" sz="2000" dirty="0" smtClean="0">
                <a:solidFill>
                  <a:schemeClr val="bg1"/>
                </a:solidFill>
                <a:latin typeface="Times New Roman" pitchFamily="18" charset="0"/>
              </a:rPr>
              <a:t>Soit </a:t>
            </a:r>
            <a:r>
              <a:rPr lang="fr-FR" altLang="fr-FR" sz="2000" dirty="0">
                <a:solidFill>
                  <a:schemeClr val="bg1"/>
                </a:solidFill>
                <a:latin typeface="Times New Roman" pitchFamily="18" charset="0"/>
              </a:rPr>
              <a:t>un maillot de bain si la température de l'eau est égale ou supérieure à 18°C.  </a:t>
            </a:r>
          </a:p>
          <a:p>
            <a:pPr lvl="1" indent="-457200" algn="just">
              <a:spcBef>
                <a:spcPct val="25000"/>
              </a:spcBef>
              <a:buClrTx/>
              <a:buSzTx/>
              <a:buBlip>
                <a:blip r:embed="rId4"/>
              </a:buBlip>
            </a:pPr>
            <a:r>
              <a:rPr lang="fr-FR" altLang="fr-FR" sz="2400" dirty="0">
                <a:solidFill>
                  <a:schemeClr val="bg1"/>
                </a:solidFill>
                <a:latin typeface="Times New Roman" pitchFamily="18" charset="0"/>
              </a:rPr>
              <a:t>Pour </a:t>
            </a:r>
            <a:r>
              <a:rPr lang="fr-FR" altLang="fr-FR" sz="2400" b="1" dirty="0">
                <a:solidFill>
                  <a:srgbClr val="FF0000"/>
                </a:solidFill>
                <a:latin typeface="Times New Roman" pitchFamily="18" charset="0"/>
              </a:rPr>
              <a:t>l’épreuve </a:t>
            </a:r>
            <a:r>
              <a:rPr lang="fr-FR" altLang="fr-FR" sz="2400" b="1" dirty="0" smtClean="0">
                <a:solidFill>
                  <a:srgbClr val="FF0000"/>
                </a:solidFill>
                <a:latin typeface="Times New Roman" pitchFamily="18" charset="0"/>
              </a:rPr>
              <a:t>de nage capelée </a:t>
            </a:r>
            <a:r>
              <a:rPr lang="fr-FR" altLang="fr-FR" sz="2400" dirty="0" smtClean="0">
                <a:solidFill>
                  <a:schemeClr val="bg1"/>
                </a:solidFill>
                <a:latin typeface="Times New Roman" pitchFamily="18" charset="0"/>
              </a:rPr>
              <a:t>et </a:t>
            </a:r>
            <a:r>
              <a:rPr lang="fr-FR" altLang="fr-FR" sz="2400" dirty="0">
                <a:solidFill>
                  <a:schemeClr val="bg1"/>
                </a:solidFill>
                <a:latin typeface="Times New Roman" pitchFamily="18" charset="0"/>
              </a:rPr>
              <a:t>les </a:t>
            </a:r>
            <a:r>
              <a:rPr lang="fr-FR" altLang="fr-FR" sz="2400" b="1" dirty="0">
                <a:solidFill>
                  <a:srgbClr val="FF0000"/>
                </a:solidFill>
                <a:latin typeface="Times New Roman" pitchFamily="18" charset="0"/>
              </a:rPr>
              <a:t>autres épreuves</a:t>
            </a:r>
            <a:r>
              <a:rPr lang="fr-FR" altLang="fr-FR" sz="2400" dirty="0">
                <a:solidFill>
                  <a:schemeClr val="bg1"/>
                </a:solidFill>
                <a:latin typeface="Times New Roman" pitchFamily="18" charset="0"/>
              </a:rPr>
              <a:t>, le candidat doit être équipé du </a:t>
            </a:r>
            <a:r>
              <a:rPr lang="fr-FR" altLang="fr-FR" sz="2400" b="1" dirty="0">
                <a:solidFill>
                  <a:srgbClr val="FF0000"/>
                </a:solidFill>
                <a:latin typeface="Times New Roman" pitchFamily="18" charset="0"/>
              </a:rPr>
              <a:t>même</a:t>
            </a:r>
            <a:r>
              <a:rPr lang="fr-FR" altLang="fr-FR" sz="2400" dirty="0">
                <a:solidFill>
                  <a:schemeClr val="bg1"/>
                </a:solidFill>
                <a:latin typeface="Times New Roman" pitchFamily="18" charset="0"/>
              </a:rPr>
              <a:t> vêtement </a:t>
            </a:r>
            <a:r>
              <a:rPr lang="fr-FR" altLang="fr-FR" sz="2400" dirty="0" err="1">
                <a:solidFill>
                  <a:schemeClr val="bg1"/>
                </a:solidFill>
                <a:latin typeface="Times New Roman" pitchFamily="18" charset="0"/>
              </a:rPr>
              <a:t>isothermique</a:t>
            </a:r>
            <a:r>
              <a:rPr lang="fr-FR" altLang="fr-FR" sz="2400" dirty="0">
                <a:solidFill>
                  <a:schemeClr val="bg1"/>
                </a:solidFill>
                <a:latin typeface="Times New Roman" pitchFamily="18" charset="0"/>
              </a:rPr>
              <a:t> et du lestage approprié pour évoluer en poids apparent nul à la profondeur de 3 mètres</a:t>
            </a:r>
            <a:r>
              <a:rPr lang="fr-FR" altLang="fr-FR" sz="2400" dirty="0" smtClean="0">
                <a:solidFill>
                  <a:schemeClr val="bg1"/>
                </a:solidFill>
                <a:latin typeface="Times New Roman" pitchFamily="18" charset="0"/>
              </a:rPr>
              <a:t>. Le choix du bloc est libre.</a:t>
            </a:r>
          </a:p>
        </p:txBody>
      </p:sp>
    </p:spTree>
    <p:extLst>
      <p:ext uri="{BB962C8B-B14F-4D97-AF65-F5344CB8AC3E}">
        <p14:creationId xmlns:p14="http://schemas.microsoft.com/office/powerpoint/2010/main" val="12402679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trips(downRight)">
                                      <p:cBhvr>
                                        <p:cTn id="7" dur="2000"/>
                                        <p:tgtEl>
                                          <p:spTgt spid="11">
                                            <p:txEl>
                                              <p:pRg st="0" end="0"/>
                                            </p:txEl>
                                          </p:spTgt>
                                        </p:tgtEl>
                                      </p:cBhvr>
                                    </p:animEffect>
                                  </p:childTnLst>
                                </p:cTn>
                              </p:par>
                            </p:childTnLst>
                          </p:cTn>
                        </p:par>
                        <p:par>
                          <p:cTn id="8" fill="hold">
                            <p:stCondLst>
                              <p:cond delay="2000"/>
                            </p:stCondLst>
                            <p:childTnLst>
                              <p:par>
                                <p:cTn id="9" presetID="18" presetClass="entr" presetSubtype="6" fill="hold" grpId="0"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strips(downRight)">
                                      <p:cBhvr>
                                        <p:cTn id="11" dur="2000"/>
                                        <p:tgtEl>
                                          <p:spTgt spid="11">
                                            <p:txEl>
                                              <p:pRg st="1" end="1"/>
                                            </p:txEl>
                                          </p:spTgt>
                                        </p:tgtEl>
                                      </p:cBhvr>
                                    </p:animEffect>
                                  </p:childTnLst>
                                </p:cTn>
                              </p:par>
                            </p:childTnLst>
                          </p:cTn>
                        </p:par>
                        <p:par>
                          <p:cTn id="12" fill="hold">
                            <p:stCondLst>
                              <p:cond delay="4000"/>
                            </p:stCondLst>
                            <p:childTnLst>
                              <p:par>
                                <p:cTn id="13" presetID="18" presetClass="entr" presetSubtype="6" fill="hold" grpId="0" nodeType="after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Effect transition="in" filter="strips(downRight)">
                                      <p:cBhvr>
                                        <p:cTn id="15" dur="2000"/>
                                        <p:tgtEl>
                                          <p:spTgt spid="1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1">
                                            <p:txEl>
                                              <p:pRg st="3" end="3"/>
                                            </p:txEl>
                                          </p:spTgt>
                                        </p:tgtEl>
                                        <p:attrNameLst>
                                          <p:attrName>style.visibility</p:attrName>
                                        </p:attrNameLst>
                                      </p:cBhvr>
                                      <p:to>
                                        <p:strVal val="visible"/>
                                      </p:to>
                                    </p:set>
                                    <p:animEffect transition="in" filter="strips(downRight)">
                                      <p:cBhvr>
                                        <p:cTn id="20" dur="20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2 : le mannequin</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2700"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7</a:t>
            </a:fld>
            <a:endParaRPr lang="fr-FR" altLang="fr-FR" sz="1400" b="1" smtClean="0">
              <a:solidFill>
                <a:srgbClr val="FF0000"/>
              </a:solidFill>
              <a:latin typeface="Times New Roman" pitchFamily="18"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3949853393"/>
              </p:ext>
            </p:extLst>
          </p:nvPr>
        </p:nvGraphicFramePr>
        <p:xfrm>
          <a:off x="346075" y="2139625"/>
          <a:ext cx="7992888" cy="2560320"/>
        </p:xfrm>
        <a:graphic>
          <a:graphicData uri="http://schemas.openxmlformats.org/drawingml/2006/table">
            <a:tbl>
              <a:tblPr firstRow="1" bandRow="1">
                <a:tableStyleId>{5C22544A-7EE6-4342-B048-85BDC9FD1C3A}</a:tableStyleId>
              </a:tblPr>
              <a:tblGrid>
                <a:gridCol w="2134499"/>
                <a:gridCol w="1825941"/>
                <a:gridCol w="2034226"/>
                <a:gridCol w="1998222"/>
              </a:tblGrid>
              <a:tr h="576064">
                <a:tc>
                  <a:txBody>
                    <a:bodyPr/>
                    <a:lstStyle/>
                    <a:p>
                      <a:r>
                        <a:rPr lang="fr-FR" dirty="0" smtClean="0"/>
                        <a:t>Durée du 200 m </a:t>
                      </a:r>
                      <a:r>
                        <a:rPr lang="fr-FR" sz="1600" dirty="0" smtClean="0"/>
                        <a:t>(sortie mannequin)</a:t>
                      </a:r>
                      <a:endParaRPr lang="fr-F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dirty="0" smtClean="0"/>
                        <a:t>De 3 à 5’19</a:t>
                      </a:r>
                    </a:p>
                    <a:p>
                      <a:r>
                        <a:rPr lang="fr-FR" dirty="0" smtClean="0">
                          <a:solidFill>
                            <a:srgbClr val="FF0000"/>
                          </a:solidFill>
                        </a:rPr>
                        <a:t>≥ 5’20</a:t>
                      </a:r>
                      <a:endParaRPr lang="fr-FR"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dirty="0" smtClean="0"/>
                        <a:t>1</a:t>
                      </a:r>
                      <a:r>
                        <a:rPr lang="fr-FR" baseline="0" dirty="0" smtClean="0"/>
                        <a:t> point par 10s.</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dirty="0" smtClean="0"/>
                        <a:t>0 à 15 pts</a:t>
                      </a:r>
                    </a:p>
                    <a:p>
                      <a:r>
                        <a:rPr lang="fr-FR" dirty="0" smtClean="0">
                          <a:solidFill>
                            <a:srgbClr val="FF0000"/>
                          </a:solidFill>
                        </a:rPr>
                        <a:t>Eliminatoire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algn="l" defTabSz="914400" rtl="0" eaLnBrk="1" latinLnBrk="0" hangingPunct="1"/>
                      <a:r>
                        <a:rPr lang="fr-FR" sz="1800" b="1" kern="1200" dirty="0" smtClean="0">
                          <a:solidFill>
                            <a:schemeClr val="lt1"/>
                          </a:solidFill>
                          <a:latin typeface="+mn-lt"/>
                          <a:ea typeface="+mn-ea"/>
                          <a:cs typeface="+mn-cs"/>
                        </a:rPr>
                        <a:t>Signal de détresse</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chemeClr val="lt1"/>
                          </a:solidFill>
                          <a:latin typeface="+mn-lt"/>
                          <a:ea typeface="+mn-ea"/>
                          <a:cs typeface="+mn-cs"/>
                        </a:rPr>
                        <a:t>0 à 2 pts</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algn="l" defTabSz="914400" rtl="0" eaLnBrk="1" latinLnBrk="0" hangingPunct="1"/>
                      <a:r>
                        <a:rPr lang="fr-FR" sz="1800" b="1" kern="1200" dirty="0" smtClean="0">
                          <a:solidFill>
                            <a:schemeClr val="lt1"/>
                          </a:solidFill>
                          <a:latin typeface="+mn-lt"/>
                          <a:ea typeface="+mn-ea"/>
                          <a:cs typeface="+mn-cs"/>
                        </a:rPr>
                        <a:t>Durée du 100 m tractage</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chemeClr val="lt1"/>
                          </a:solidFill>
                          <a:latin typeface="+mn-lt"/>
                          <a:ea typeface="+mn-ea"/>
                          <a:cs typeface="+mn-cs"/>
                        </a:rPr>
                        <a:t>De 2’17 à 3’27</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chemeClr val="lt1"/>
                          </a:solidFill>
                          <a:latin typeface="+mn-lt"/>
                          <a:ea typeface="+mn-ea"/>
                          <a:cs typeface="+mn-cs"/>
                        </a:rPr>
                        <a:t>1 point par 7s.</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chemeClr val="lt1"/>
                          </a:solidFill>
                          <a:latin typeface="+mn-lt"/>
                          <a:ea typeface="+mn-ea"/>
                          <a:cs typeface="+mn-cs"/>
                        </a:rPr>
                        <a:t>0 à 10 pts</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algn="l" defTabSz="914400" rtl="0" eaLnBrk="1" latinLnBrk="0" hangingPunct="1"/>
                      <a:r>
                        <a:rPr lang="fr-FR" sz="1800" b="1" kern="1200" dirty="0" smtClean="0">
                          <a:solidFill>
                            <a:schemeClr val="lt1"/>
                          </a:solidFill>
                          <a:latin typeface="+mn-lt"/>
                          <a:ea typeface="+mn-ea"/>
                          <a:cs typeface="+mn-cs"/>
                        </a:rPr>
                        <a:t>Tenue du mannequin</a:t>
                      </a:r>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algn="l" defTabSz="914400" rtl="0" eaLnBrk="1" latinLnBrk="0" hangingPunct="1"/>
                      <a:r>
                        <a:rPr lang="fr-FR" sz="1800" b="1" kern="1200" dirty="0" smtClean="0">
                          <a:solidFill>
                            <a:schemeClr val="lt1"/>
                          </a:solidFill>
                          <a:latin typeface="+mn-lt"/>
                          <a:ea typeface="+mn-ea"/>
                          <a:cs typeface="+mn-cs"/>
                        </a:rPr>
                        <a:t>immersion du mannequin ≤ 20 s</a:t>
                      </a:r>
                    </a:p>
                    <a:p>
                      <a:pPr marL="0" marR="0" indent="0" algn="l" defTabSz="914400" rtl="0" eaLnBrk="1" fontAlgn="auto" latinLnBrk="0" hangingPunct="1">
                        <a:lnSpc>
                          <a:spcPct val="100000"/>
                        </a:lnSpc>
                        <a:spcBef>
                          <a:spcPts val="0"/>
                        </a:spcBef>
                        <a:spcAft>
                          <a:spcPts val="0"/>
                        </a:spcAft>
                        <a:buClrTx/>
                        <a:buSzTx/>
                        <a:buFontTx/>
                        <a:buNone/>
                        <a:tabLst/>
                        <a:defRPr/>
                      </a:pPr>
                      <a:r>
                        <a:rPr lang="fr-FR" sz="1800" b="1" kern="1200" dirty="0" smtClean="0">
                          <a:solidFill>
                            <a:srgbClr val="FF0000"/>
                          </a:solidFill>
                          <a:latin typeface="+mn-lt"/>
                          <a:ea typeface="+mn-ea"/>
                          <a:cs typeface="+mn-cs"/>
                        </a:rPr>
                        <a:t>immersion du mannequin &gt;</a:t>
                      </a:r>
                      <a:r>
                        <a:rPr lang="fr-FR" sz="1800" b="1" kern="1200" baseline="0" dirty="0" smtClean="0">
                          <a:solidFill>
                            <a:srgbClr val="FF0000"/>
                          </a:solidFill>
                          <a:latin typeface="+mn-lt"/>
                          <a:ea typeface="+mn-ea"/>
                          <a:cs typeface="+mn-cs"/>
                        </a:rPr>
                        <a:t> </a:t>
                      </a:r>
                      <a:r>
                        <a:rPr lang="fr-FR" sz="1800" b="1" kern="1200" dirty="0" smtClean="0">
                          <a:solidFill>
                            <a:srgbClr val="FF0000"/>
                          </a:solidFill>
                          <a:latin typeface="+mn-lt"/>
                          <a:ea typeface="+mn-ea"/>
                          <a:cs typeface="+mn-cs"/>
                        </a:rPr>
                        <a:t>20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914400" rtl="0" eaLnBrk="1" latinLnBrk="0" hangingPunct="1"/>
                      <a:endParaRPr lang="fr-FR"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chemeClr val="lt1"/>
                          </a:solidFill>
                          <a:latin typeface="+mn-lt"/>
                          <a:ea typeface="+mn-ea"/>
                          <a:cs typeface="+mn-cs"/>
                        </a:rPr>
                        <a:t>0 à 13 pts</a:t>
                      </a:r>
                    </a:p>
                    <a:p>
                      <a:pPr marL="0" algn="l" defTabSz="914400" rtl="0" eaLnBrk="1" latinLnBrk="0" hangingPunct="1"/>
                      <a:r>
                        <a:rPr lang="fr-FR" sz="1800" b="1" kern="1200" dirty="0" smtClean="0">
                          <a:solidFill>
                            <a:srgbClr val="FF0000"/>
                          </a:solidFill>
                          <a:latin typeface="+mn-lt"/>
                          <a:ea typeface="+mn-ea"/>
                          <a:cs typeface="+mn-cs"/>
                        </a:rPr>
                        <a:t>Eliminatoire</a:t>
                      </a:r>
                      <a:endParaRPr lang="fr-FR" sz="1800" b="1" kern="120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 name="Rectangle 4"/>
          <p:cNvSpPr>
            <a:spLocks noChangeArrowheads="1"/>
          </p:cNvSpPr>
          <p:nvPr/>
        </p:nvSpPr>
        <p:spPr bwMode="auto">
          <a:xfrm>
            <a:off x="346075" y="1484313"/>
            <a:ext cx="7991475" cy="5232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800" dirty="0" smtClean="0">
                <a:solidFill>
                  <a:schemeClr val="bg1"/>
                </a:solidFill>
                <a:latin typeface="Times New Roman" pitchFamily="18" charset="0"/>
              </a:rPr>
              <a:t>Epreuve notée sur 40 pts ramenés à 20</a:t>
            </a:r>
          </a:p>
        </p:txBody>
      </p:sp>
      <p:sp>
        <p:nvSpPr>
          <p:cNvPr id="8" name="Rectangle 4"/>
          <p:cNvSpPr>
            <a:spLocks noChangeArrowheads="1"/>
          </p:cNvSpPr>
          <p:nvPr/>
        </p:nvSpPr>
        <p:spPr bwMode="auto">
          <a:xfrm>
            <a:off x="346075" y="4869160"/>
            <a:ext cx="7991475" cy="138499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800" dirty="0" smtClean="0">
                <a:solidFill>
                  <a:schemeClr val="bg1"/>
                </a:solidFill>
                <a:latin typeface="Times New Roman" pitchFamily="18" charset="0"/>
              </a:rPr>
              <a:t>Prise </a:t>
            </a:r>
            <a:r>
              <a:rPr lang="fr-FR" altLang="fr-FR" sz="2800" dirty="0">
                <a:solidFill>
                  <a:schemeClr val="bg1"/>
                </a:solidFill>
                <a:latin typeface="Times New Roman" pitchFamily="18" charset="0"/>
              </a:rPr>
              <a:t>classique (bras placé sous l'aisselle, main sur la poitrine, tête du mannequin sur l'épaule) en se déplaçant sur le dos. </a:t>
            </a:r>
            <a:endParaRPr lang="fr-FR" altLang="fr-FR" sz="2800" dirty="0" smtClean="0">
              <a:solidFill>
                <a:schemeClr val="bg1"/>
              </a:solidFill>
              <a:latin typeface="Times New Roman" pitchFamily="18" charset="0"/>
            </a:endParaRPr>
          </a:p>
        </p:txBody>
      </p:sp>
    </p:spTree>
    <p:extLst>
      <p:ext uri="{BB962C8B-B14F-4D97-AF65-F5344CB8AC3E}">
        <p14:creationId xmlns:p14="http://schemas.microsoft.com/office/powerpoint/2010/main" val="245363488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trips(downRight)">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strips(downRight)">
                                      <p:cBhvr>
                                        <p:cTn id="20"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2 : les nages</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2700"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8</a:t>
            </a:fld>
            <a:endParaRPr lang="fr-FR" altLang="fr-FR" sz="1400" b="1" smtClean="0">
              <a:solidFill>
                <a:srgbClr val="FF0000"/>
              </a:solidFill>
              <a:latin typeface="Times New Roman" pitchFamily="18"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591942311"/>
              </p:ext>
            </p:extLst>
          </p:nvPr>
        </p:nvGraphicFramePr>
        <p:xfrm>
          <a:off x="633314" y="4247319"/>
          <a:ext cx="7848872" cy="1838960"/>
        </p:xfrm>
        <a:graphic>
          <a:graphicData uri="http://schemas.openxmlformats.org/drawingml/2006/table">
            <a:tbl>
              <a:tblPr firstRow="1" bandRow="1">
                <a:tableStyleId>{5C22544A-7EE6-4342-B048-85BDC9FD1C3A}</a:tableStyleId>
              </a:tblPr>
              <a:tblGrid>
                <a:gridCol w="1512168"/>
                <a:gridCol w="1584176"/>
                <a:gridCol w="1584176"/>
                <a:gridCol w="1584176"/>
                <a:gridCol w="1584176"/>
              </a:tblGrid>
              <a:tr h="333809">
                <a:tc>
                  <a:txBody>
                    <a:bodyPr/>
                    <a:lstStyle/>
                    <a:p>
                      <a:endParaRPr lang="fr-F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fr-FR" dirty="0" smtClean="0">
                          <a:solidFill>
                            <a:schemeClr val="bg1"/>
                          </a:solidFill>
                        </a:rPr>
                        <a:t>HOMMES</a:t>
                      </a:r>
                      <a:endParaRPr lang="fr-FR"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pPr algn="ctr"/>
                      <a:endParaRPr lang="fr-FR"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2">
                  <a:txBody>
                    <a:bodyPr/>
                    <a:lstStyle/>
                    <a:p>
                      <a:pPr algn="ctr"/>
                      <a:r>
                        <a:rPr lang="fr-FR" dirty="0" smtClean="0">
                          <a:solidFill>
                            <a:schemeClr val="bg1"/>
                          </a:solidFill>
                        </a:rPr>
                        <a:t>FEMMES</a:t>
                      </a:r>
                      <a:endParaRPr lang="fr-FR"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hMerge="1">
                  <a:txBody>
                    <a:bodyPr/>
                    <a:lstStyle/>
                    <a:p>
                      <a:pPr algn="ctr"/>
                      <a:endParaRPr lang="fr-FR" sz="1800" b="1" kern="120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r>
              <a:tr h="256081">
                <a:tc>
                  <a:txBody>
                    <a:bodyPr/>
                    <a:lstStyle/>
                    <a:p>
                      <a:endParaRPr lang="fr-F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smtClean="0">
                          <a:solidFill>
                            <a:schemeClr val="bg1"/>
                          </a:solidFill>
                        </a:rPr>
                        <a:t>1500 </a:t>
                      </a:r>
                      <a:endParaRPr lang="fr-FR"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fr-FR" dirty="0" smtClean="0">
                          <a:solidFill>
                            <a:schemeClr val="bg1"/>
                          </a:solidFill>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fr-FR" dirty="0" smtClean="0">
                          <a:solidFill>
                            <a:schemeClr val="bg1"/>
                          </a:solidFill>
                        </a:rPr>
                        <a:t>1500</a:t>
                      </a:r>
                      <a:endParaRPr lang="fr-FR"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algn="ctr"/>
                      <a:r>
                        <a:rPr lang="fr-FR" sz="1800" b="1" kern="1200" dirty="0" smtClean="0">
                          <a:solidFill>
                            <a:schemeClr val="bg1"/>
                          </a:solidFill>
                          <a:latin typeface="+mn-lt"/>
                          <a:ea typeface="+mn-ea"/>
                          <a:cs typeface="+mn-cs"/>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r>
              <a:tr h="276903">
                <a:tc>
                  <a:txBody>
                    <a:bodyPr/>
                    <a:lstStyle/>
                    <a:p>
                      <a:pPr marL="0" algn="l" defTabSz="914400" rtl="0" eaLnBrk="1" latinLnBrk="0" hangingPunct="1"/>
                      <a:r>
                        <a:rPr lang="fr-FR" sz="1800" b="1" kern="1200" dirty="0" smtClean="0">
                          <a:solidFill>
                            <a:srgbClr val="FF0000"/>
                          </a:solidFill>
                          <a:latin typeface="+mn-lt"/>
                          <a:ea typeface="+mn-ea"/>
                          <a:cs typeface="+mn-cs"/>
                        </a:rPr>
                        <a:t>Eliminatoire</a:t>
                      </a:r>
                      <a:endParaRPr lang="fr-FR" sz="1800" b="1" kern="120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rgbClr val="FF0000"/>
                          </a:solidFill>
                          <a:latin typeface="+mn-lt"/>
                          <a:ea typeface="+mn-ea"/>
                          <a:cs typeface="+mn-cs"/>
                        </a:rPr>
                        <a:t>&gt; 30’00</a:t>
                      </a:r>
                      <a:endParaRPr lang="fr-FR" sz="1800" b="1" kern="120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l" defTabSz="914400" rtl="0" eaLnBrk="1" latinLnBrk="0" hangingPunct="1"/>
                      <a:r>
                        <a:rPr lang="fr-FR" sz="1800" b="1" kern="1200" dirty="0" smtClean="0">
                          <a:solidFill>
                            <a:srgbClr val="FF0000"/>
                          </a:solidFill>
                          <a:latin typeface="+mn-lt"/>
                          <a:ea typeface="+mn-ea"/>
                          <a:cs typeface="+mn-cs"/>
                        </a:rPr>
                        <a:t>&gt; 25’40</a:t>
                      </a:r>
                      <a:endParaRPr lang="fr-FR" sz="1800" b="1" kern="120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l" defTabSz="914400" rtl="0" eaLnBrk="1" latinLnBrk="0" hangingPunct="1"/>
                      <a:r>
                        <a:rPr lang="fr-FR" sz="1800" b="1" kern="1200" dirty="0" smtClean="0">
                          <a:solidFill>
                            <a:srgbClr val="FF0000"/>
                          </a:solidFill>
                          <a:latin typeface="+mn-lt"/>
                          <a:ea typeface="+mn-ea"/>
                          <a:cs typeface="+mn-cs"/>
                        </a:rPr>
                        <a:t>&gt; 31’30</a:t>
                      </a:r>
                      <a:endParaRPr lang="fr-FR" sz="1800" b="1" kern="120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algn="l" defTabSz="914400" rtl="0" eaLnBrk="1" latinLnBrk="0" hangingPunct="1"/>
                      <a:r>
                        <a:rPr lang="fr-FR" sz="1800" b="1" kern="1200" dirty="0" smtClean="0">
                          <a:solidFill>
                            <a:srgbClr val="FF0000"/>
                          </a:solidFill>
                          <a:latin typeface="+mn-lt"/>
                          <a:ea typeface="+mn-ea"/>
                          <a:cs typeface="+mn-cs"/>
                        </a:rPr>
                        <a:t>&gt; 27’40</a:t>
                      </a:r>
                      <a:endParaRPr lang="fr-FR" sz="1800" b="1" kern="120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r>
              <a:tr h="370840">
                <a:tc>
                  <a:txBody>
                    <a:bodyPr/>
                    <a:lstStyle/>
                    <a:p>
                      <a:pPr marL="0" algn="l" defTabSz="914400" rtl="0" eaLnBrk="1" latinLnBrk="0" hangingPunct="1"/>
                      <a:r>
                        <a:rPr lang="fr-FR" sz="1800" b="1" kern="1200" dirty="0" smtClean="0">
                          <a:solidFill>
                            <a:srgbClr val="FFFF00"/>
                          </a:solidFill>
                          <a:latin typeface="+mn-lt"/>
                          <a:ea typeface="+mn-ea"/>
                          <a:cs typeface="+mn-cs"/>
                        </a:rPr>
                        <a:t>10/20</a:t>
                      </a:r>
                      <a:endParaRPr lang="fr-FR" sz="1800" b="1" kern="1200" dirty="0">
                        <a:solidFill>
                          <a:srgbClr val="FFFF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rgbClr val="FFFF00"/>
                          </a:solidFill>
                          <a:latin typeface="+mn-lt"/>
                          <a:ea typeface="+mn-ea"/>
                          <a:cs typeface="+mn-cs"/>
                        </a:rPr>
                        <a:t>25’41 à 26’40</a:t>
                      </a:r>
                      <a:endParaRPr lang="fr-FR" sz="1800" b="1" kern="1200" dirty="0">
                        <a:solidFill>
                          <a:srgbClr val="FFFF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l" defTabSz="914400" rtl="0" eaLnBrk="1" latinLnBrk="0" hangingPunct="1"/>
                      <a:r>
                        <a:rPr lang="fr-FR" sz="1800" b="1" kern="1200" dirty="0" smtClean="0">
                          <a:solidFill>
                            <a:srgbClr val="FFFF00"/>
                          </a:solidFill>
                          <a:latin typeface="+mn-lt"/>
                          <a:ea typeface="+mn-ea"/>
                          <a:cs typeface="+mn-cs"/>
                        </a:rPr>
                        <a:t>22’01 à 22’50</a:t>
                      </a:r>
                      <a:endParaRPr lang="fr-FR" sz="1800" b="1" kern="1200" dirty="0">
                        <a:solidFill>
                          <a:srgbClr val="FFFF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l" defTabSz="914400" rtl="0" eaLnBrk="1" latinLnBrk="0" hangingPunct="1"/>
                      <a:r>
                        <a:rPr lang="fr-FR" sz="1800" b="1" kern="1200" dirty="0" smtClean="0">
                          <a:solidFill>
                            <a:srgbClr val="FFFF00"/>
                          </a:solidFill>
                          <a:latin typeface="+mn-lt"/>
                          <a:ea typeface="+mn-ea"/>
                          <a:cs typeface="+mn-cs"/>
                        </a:rPr>
                        <a:t>27’11 à 28’10</a:t>
                      </a:r>
                      <a:endParaRPr lang="fr-FR" sz="1800" b="1" kern="1200" dirty="0">
                        <a:solidFill>
                          <a:srgbClr val="FFFF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algn="l" defTabSz="914400" rtl="0" eaLnBrk="1" latinLnBrk="0" hangingPunct="1"/>
                      <a:r>
                        <a:rPr lang="fr-FR" sz="1800" b="1" kern="1200" dirty="0" smtClean="0">
                          <a:solidFill>
                            <a:srgbClr val="FFFF00"/>
                          </a:solidFill>
                          <a:latin typeface="+mn-lt"/>
                          <a:ea typeface="+mn-ea"/>
                          <a:cs typeface="+mn-cs"/>
                        </a:rPr>
                        <a:t>24’01 à 24’50</a:t>
                      </a:r>
                      <a:endParaRPr lang="fr-FR" sz="1800" b="1" kern="1200" dirty="0">
                        <a:solidFill>
                          <a:srgbClr val="FFFF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r>
              <a:tr h="370840">
                <a:tc>
                  <a:txBody>
                    <a:bodyPr/>
                    <a:lstStyle/>
                    <a:p>
                      <a:pPr marL="0" algn="l" defTabSz="914400" rtl="0" eaLnBrk="1" latinLnBrk="0" hangingPunct="1"/>
                      <a:r>
                        <a:rPr lang="fr-FR" sz="1800" b="1" kern="1200" dirty="0" smtClean="0">
                          <a:solidFill>
                            <a:schemeClr val="tx1"/>
                          </a:solidFill>
                          <a:latin typeface="+mn-lt"/>
                          <a:ea typeface="+mn-ea"/>
                          <a:cs typeface="+mn-cs"/>
                        </a:rPr>
                        <a:t>15/20</a:t>
                      </a:r>
                      <a:endParaRPr lang="fr-FR" sz="18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fr-FR" sz="1800" b="1" kern="1200" dirty="0" smtClean="0">
                          <a:solidFill>
                            <a:schemeClr val="tx1"/>
                          </a:solidFill>
                          <a:latin typeface="+mn-lt"/>
                          <a:ea typeface="+mn-ea"/>
                          <a:cs typeface="+mn-cs"/>
                        </a:rPr>
                        <a:t>21’01 à 22’00</a:t>
                      </a:r>
                      <a:endParaRPr lang="fr-FR" sz="18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l" defTabSz="914400" rtl="0" eaLnBrk="1" latinLnBrk="0" hangingPunct="1"/>
                      <a:r>
                        <a:rPr lang="fr-FR" sz="1800" b="1" kern="1200" dirty="0" smtClean="0">
                          <a:solidFill>
                            <a:schemeClr val="tx1"/>
                          </a:solidFill>
                          <a:latin typeface="+mn-lt"/>
                          <a:ea typeface="+mn-ea"/>
                          <a:cs typeface="+mn-cs"/>
                        </a:rPr>
                        <a:t>18’31 à 19’00</a:t>
                      </a:r>
                      <a:endParaRPr lang="fr-FR" sz="18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l" defTabSz="914400" rtl="0" eaLnBrk="1" latinLnBrk="0" hangingPunct="1"/>
                      <a:r>
                        <a:rPr lang="fr-FR" sz="1800" b="1" kern="1200" dirty="0" smtClean="0">
                          <a:solidFill>
                            <a:schemeClr val="tx1"/>
                          </a:solidFill>
                          <a:latin typeface="+mn-lt"/>
                          <a:ea typeface="+mn-ea"/>
                          <a:cs typeface="+mn-cs"/>
                        </a:rPr>
                        <a:t>22’31 à 23’30</a:t>
                      </a:r>
                      <a:endParaRPr lang="fr-FR" sz="18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algn="l" defTabSz="914400" rtl="0" eaLnBrk="1" latinLnBrk="0" hangingPunct="1"/>
                      <a:r>
                        <a:rPr lang="fr-FR" sz="1800" b="1" kern="1200" dirty="0" smtClean="0">
                          <a:solidFill>
                            <a:schemeClr val="tx1"/>
                          </a:solidFill>
                          <a:latin typeface="+mn-lt"/>
                          <a:ea typeface="+mn-ea"/>
                          <a:cs typeface="+mn-cs"/>
                        </a:rPr>
                        <a:t>20’31 à 21’00</a:t>
                      </a:r>
                      <a:endParaRPr lang="fr-FR" sz="18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r>
            </a:tbl>
          </a:graphicData>
        </a:graphic>
      </p:graphicFrame>
      <p:sp>
        <p:nvSpPr>
          <p:cNvPr id="11" name="Rectangle 4"/>
          <p:cNvSpPr>
            <a:spLocks noChangeArrowheads="1"/>
          </p:cNvSpPr>
          <p:nvPr/>
        </p:nvSpPr>
        <p:spPr bwMode="auto">
          <a:xfrm>
            <a:off x="283576" y="1450788"/>
            <a:ext cx="7991475" cy="120032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400" dirty="0" smtClean="0">
                <a:solidFill>
                  <a:schemeClr val="bg1"/>
                </a:solidFill>
                <a:latin typeface="Times New Roman" pitchFamily="18" charset="0"/>
              </a:rPr>
              <a:t>Epreuves notées uniquement sur un barème de temps sans aucune autre considération (cependant l’utilisation des bras au capelé est interdite)</a:t>
            </a:r>
          </a:p>
        </p:txBody>
      </p:sp>
      <p:pic>
        <p:nvPicPr>
          <p:cNvPr id="2" name="Imag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93954" y="274219"/>
            <a:ext cx="1512168" cy="1078215"/>
          </a:xfrm>
          <a:prstGeom prst="rect">
            <a:avLst/>
          </a:prstGeom>
        </p:spPr>
      </p:pic>
      <p:pic>
        <p:nvPicPr>
          <p:cNvPr id="9" name="Picture 4" descr="papill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66386" y="2208035"/>
            <a:ext cx="1569948" cy="72008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4"/>
          <p:cNvSpPr>
            <a:spLocks noChangeArrowheads="1"/>
          </p:cNvSpPr>
          <p:nvPr/>
        </p:nvSpPr>
        <p:spPr bwMode="auto">
          <a:xfrm>
            <a:off x="283576" y="2928115"/>
            <a:ext cx="7991475" cy="129266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ts val="1800"/>
              </a:spcBef>
              <a:buClrTx/>
              <a:buSzTx/>
              <a:buBlip>
                <a:blip r:embed="rId4"/>
              </a:buBlip>
            </a:pPr>
            <a:r>
              <a:rPr lang="fr-FR" altLang="fr-FR" sz="2400" dirty="0" smtClean="0">
                <a:solidFill>
                  <a:schemeClr val="bg1"/>
                </a:solidFill>
                <a:latin typeface="Times New Roman" pitchFamily="18" charset="0"/>
              </a:rPr>
              <a:t>Barème homme / femme =&gt; on mesure une performance physiologique</a:t>
            </a:r>
          </a:p>
          <a:p>
            <a:pPr lvl="1" indent="-457200" algn="just">
              <a:spcBef>
                <a:spcPct val="25000"/>
              </a:spcBef>
              <a:buClrTx/>
              <a:buSzTx/>
              <a:buBlip>
                <a:blip r:embed="rId4"/>
              </a:buBlip>
            </a:pPr>
            <a:r>
              <a:rPr lang="fr-FR" altLang="fr-FR" sz="2400" dirty="0" smtClean="0">
                <a:solidFill>
                  <a:schemeClr val="bg1"/>
                </a:solidFill>
                <a:latin typeface="Times New Roman" pitchFamily="18" charset="0"/>
              </a:rPr>
              <a:t>Le barème de temps n’est pas régulier</a:t>
            </a:r>
          </a:p>
        </p:txBody>
      </p:sp>
      <p:sp>
        <p:nvSpPr>
          <p:cNvPr id="3" name="ZoneTexte 2"/>
          <p:cNvSpPr txBox="1"/>
          <p:nvPr/>
        </p:nvSpPr>
        <p:spPr>
          <a:xfrm>
            <a:off x="2505522" y="6012707"/>
            <a:ext cx="936104" cy="400110"/>
          </a:xfrm>
          <a:prstGeom prst="rect">
            <a:avLst/>
          </a:prstGeom>
          <a:noFill/>
        </p:spPr>
        <p:txBody>
          <a:bodyPr wrap="square" rtlCol="0">
            <a:spAutoFit/>
          </a:bodyPr>
          <a:lstStyle/>
          <a:p>
            <a:r>
              <a:rPr lang="fr-FR" sz="2000" dirty="0" smtClean="0"/>
              <a:t>14’30</a:t>
            </a:r>
            <a:endParaRPr lang="fr-FR" sz="2000" dirty="0"/>
          </a:p>
        </p:txBody>
      </p:sp>
      <p:sp>
        <p:nvSpPr>
          <p:cNvPr id="12" name="ZoneTexte 11"/>
          <p:cNvSpPr txBox="1"/>
          <p:nvPr/>
        </p:nvSpPr>
        <p:spPr>
          <a:xfrm>
            <a:off x="5778669" y="6000690"/>
            <a:ext cx="831309" cy="400110"/>
          </a:xfrm>
          <a:prstGeom prst="rect">
            <a:avLst/>
          </a:prstGeom>
          <a:noFill/>
        </p:spPr>
        <p:txBody>
          <a:bodyPr wrap="square" rtlCol="0">
            <a:spAutoFit/>
          </a:bodyPr>
          <a:lstStyle/>
          <a:p>
            <a:r>
              <a:rPr lang="fr-FR" sz="2000" dirty="0" smtClean="0"/>
              <a:t>15’40</a:t>
            </a:r>
            <a:endParaRPr lang="fr-FR" sz="2000" dirty="0"/>
          </a:p>
        </p:txBody>
      </p:sp>
    </p:spTree>
    <p:extLst>
      <p:ext uri="{BB962C8B-B14F-4D97-AF65-F5344CB8AC3E}">
        <p14:creationId xmlns:p14="http://schemas.microsoft.com/office/powerpoint/2010/main" val="24714437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strips(downRight)">
                                      <p:cBhvr>
                                        <p:cTn id="12" dur="20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ppt_x</p:attrName>
                                        </p:attrNameLst>
                                      </p:cBhvr>
                                      <p:tavLst>
                                        <p:tav tm="0">
                                          <p:val>
                                            <p:strVal val="#ppt_x-.2"/>
                                          </p:val>
                                        </p:tav>
                                        <p:tav tm="100000">
                                          <p:val>
                                            <p:strVal val="#ppt_x"/>
                                          </p:val>
                                        </p:tav>
                                      </p:tavLst>
                                    </p:anim>
                                    <p:anim calcmode="lin" valueType="num">
                                      <p:cBhvr>
                                        <p:cTn id="1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9" dur="1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animEffect transition="in" filter="strips(downRight)">
                                      <p:cBhvr>
                                        <p:cTn id="24" dur="2000"/>
                                        <p:tgtEl>
                                          <p:spTgt spid="10">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strips(downRight)">
                                      <p:cBhvr>
                                        <p:cTn id="29" dur="2000"/>
                                        <p:tgtEl>
                                          <p:spTgt spid="10">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5" presetClass="entr" presetSubtype="0"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p:cTn id="34" dur="1000" fill="hold"/>
                                        <p:tgtEl>
                                          <p:spTgt spid="5"/>
                                        </p:tgtEl>
                                        <p:attrNameLst>
                                          <p:attrName>ppt_w</p:attrName>
                                        </p:attrNameLst>
                                      </p:cBhvr>
                                      <p:tavLst>
                                        <p:tav tm="0">
                                          <p:val>
                                            <p:fltVal val="0"/>
                                          </p:val>
                                        </p:tav>
                                        <p:tav tm="100000">
                                          <p:val>
                                            <p:strVal val="#ppt_w"/>
                                          </p:val>
                                        </p:tav>
                                      </p:tavLst>
                                    </p:anim>
                                    <p:anim calcmode="lin" valueType="num">
                                      <p:cBhvr>
                                        <p:cTn id="35" dur="1000" fill="hold"/>
                                        <p:tgtEl>
                                          <p:spTgt spid="5"/>
                                        </p:tgtEl>
                                        <p:attrNameLst>
                                          <p:attrName>ppt_h</p:attrName>
                                        </p:attrNameLst>
                                      </p:cBhvr>
                                      <p:tavLst>
                                        <p:tav tm="0">
                                          <p:val>
                                            <p:fltVal val="0"/>
                                          </p:val>
                                        </p:tav>
                                        <p:tav tm="100000">
                                          <p:val>
                                            <p:strVal val="#ppt_h"/>
                                          </p:val>
                                        </p:tav>
                                      </p:tavLst>
                                    </p:anim>
                                    <p:anim calcmode="lin" valueType="num">
                                      <p:cBhvr>
                                        <p:cTn id="36"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wipe(down)">
                                      <p:cBhvr>
                                        <p:cTn id="42" dur="580">
                                          <p:stCondLst>
                                            <p:cond delay="0"/>
                                          </p:stCondLst>
                                        </p:cTn>
                                        <p:tgtEl>
                                          <p:spTgt spid="3"/>
                                        </p:tgtEl>
                                      </p:cBhvr>
                                    </p:animEffect>
                                    <p:anim calcmode="lin" valueType="num">
                                      <p:cBhvr>
                                        <p:cTn id="4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8" dur="26">
                                          <p:stCondLst>
                                            <p:cond delay="650"/>
                                          </p:stCondLst>
                                        </p:cTn>
                                        <p:tgtEl>
                                          <p:spTgt spid="3"/>
                                        </p:tgtEl>
                                      </p:cBhvr>
                                      <p:to x="100000" y="60000"/>
                                    </p:animScale>
                                    <p:animScale>
                                      <p:cBhvr>
                                        <p:cTn id="49" dur="166" decel="50000">
                                          <p:stCondLst>
                                            <p:cond delay="676"/>
                                          </p:stCondLst>
                                        </p:cTn>
                                        <p:tgtEl>
                                          <p:spTgt spid="3"/>
                                        </p:tgtEl>
                                      </p:cBhvr>
                                      <p:to x="100000" y="100000"/>
                                    </p:animScale>
                                    <p:animScale>
                                      <p:cBhvr>
                                        <p:cTn id="50" dur="26">
                                          <p:stCondLst>
                                            <p:cond delay="1312"/>
                                          </p:stCondLst>
                                        </p:cTn>
                                        <p:tgtEl>
                                          <p:spTgt spid="3"/>
                                        </p:tgtEl>
                                      </p:cBhvr>
                                      <p:to x="100000" y="80000"/>
                                    </p:animScale>
                                    <p:animScale>
                                      <p:cBhvr>
                                        <p:cTn id="51" dur="166" decel="50000">
                                          <p:stCondLst>
                                            <p:cond delay="1338"/>
                                          </p:stCondLst>
                                        </p:cTn>
                                        <p:tgtEl>
                                          <p:spTgt spid="3"/>
                                        </p:tgtEl>
                                      </p:cBhvr>
                                      <p:to x="100000" y="100000"/>
                                    </p:animScale>
                                    <p:animScale>
                                      <p:cBhvr>
                                        <p:cTn id="52" dur="26">
                                          <p:stCondLst>
                                            <p:cond delay="1642"/>
                                          </p:stCondLst>
                                        </p:cTn>
                                        <p:tgtEl>
                                          <p:spTgt spid="3"/>
                                        </p:tgtEl>
                                      </p:cBhvr>
                                      <p:to x="100000" y="90000"/>
                                    </p:animScale>
                                    <p:animScale>
                                      <p:cBhvr>
                                        <p:cTn id="53" dur="166" decel="50000">
                                          <p:stCondLst>
                                            <p:cond delay="1668"/>
                                          </p:stCondLst>
                                        </p:cTn>
                                        <p:tgtEl>
                                          <p:spTgt spid="3"/>
                                        </p:tgtEl>
                                      </p:cBhvr>
                                      <p:to x="100000" y="100000"/>
                                    </p:animScale>
                                    <p:animScale>
                                      <p:cBhvr>
                                        <p:cTn id="54" dur="26">
                                          <p:stCondLst>
                                            <p:cond delay="1808"/>
                                          </p:stCondLst>
                                        </p:cTn>
                                        <p:tgtEl>
                                          <p:spTgt spid="3"/>
                                        </p:tgtEl>
                                      </p:cBhvr>
                                      <p:to x="100000" y="95000"/>
                                    </p:animScale>
                                    <p:animScale>
                                      <p:cBhvr>
                                        <p:cTn id="55" dur="166" decel="50000">
                                          <p:stCondLst>
                                            <p:cond delay="1834"/>
                                          </p:stCondLst>
                                        </p:cTn>
                                        <p:tgtEl>
                                          <p:spTgt spid="3"/>
                                        </p:tgtEl>
                                      </p:cBhvr>
                                      <p:to x="100000" y="100000"/>
                                    </p:animScale>
                                  </p:childTnLst>
                                </p:cTn>
                              </p:par>
                              <p:par>
                                <p:cTn id="56" presetID="26" presetClass="entr" presetSubtype="0" fill="hold" grpId="0" nodeType="with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down)">
                                      <p:cBhvr>
                                        <p:cTn id="58" dur="580">
                                          <p:stCondLst>
                                            <p:cond delay="0"/>
                                          </p:stCondLst>
                                        </p:cTn>
                                        <p:tgtEl>
                                          <p:spTgt spid="12"/>
                                        </p:tgtEl>
                                      </p:cBhvr>
                                    </p:animEffect>
                                    <p:anim calcmode="lin" valueType="num">
                                      <p:cBhvr>
                                        <p:cTn id="59"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64" dur="26">
                                          <p:stCondLst>
                                            <p:cond delay="650"/>
                                          </p:stCondLst>
                                        </p:cTn>
                                        <p:tgtEl>
                                          <p:spTgt spid="12"/>
                                        </p:tgtEl>
                                      </p:cBhvr>
                                      <p:to x="100000" y="60000"/>
                                    </p:animScale>
                                    <p:animScale>
                                      <p:cBhvr>
                                        <p:cTn id="65" dur="166" decel="50000">
                                          <p:stCondLst>
                                            <p:cond delay="676"/>
                                          </p:stCondLst>
                                        </p:cTn>
                                        <p:tgtEl>
                                          <p:spTgt spid="12"/>
                                        </p:tgtEl>
                                      </p:cBhvr>
                                      <p:to x="100000" y="100000"/>
                                    </p:animScale>
                                    <p:animScale>
                                      <p:cBhvr>
                                        <p:cTn id="66" dur="26">
                                          <p:stCondLst>
                                            <p:cond delay="1312"/>
                                          </p:stCondLst>
                                        </p:cTn>
                                        <p:tgtEl>
                                          <p:spTgt spid="12"/>
                                        </p:tgtEl>
                                      </p:cBhvr>
                                      <p:to x="100000" y="80000"/>
                                    </p:animScale>
                                    <p:animScale>
                                      <p:cBhvr>
                                        <p:cTn id="67" dur="166" decel="50000">
                                          <p:stCondLst>
                                            <p:cond delay="1338"/>
                                          </p:stCondLst>
                                        </p:cTn>
                                        <p:tgtEl>
                                          <p:spTgt spid="12"/>
                                        </p:tgtEl>
                                      </p:cBhvr>
                                      <p:to x="100000" y="100000"/>
                                    </p:animScale>
                                    <p:animScale>
                                      <p:cBhvr>
                                        <p:cTn id="68" dur="26">
                                          <p:stCondLst>
                                            <p:cond delay="1642"/>
                                          </p:stCondLst>
                                        </p:cTn>
                                        <p:tgtEl>
                                          <p:spTgt spid="12"/>
                                        </p:tgtEl>
                                      </p:cBhvr>
                                      <p:to x="100000" y="90000"/>
                                    </p:animScale>
                                    <p:animScale>
                                      <p:cBhvr>
                                        <p:cTn id="69" dur="166" decel="50000">
                                          <p:stCondLst>
                                            <p:cond delay="1668"/>
                                          </p:stCondLst>
                                        </p:cTn>
                                        <p:tgtEl>
                                          <p:spTgt spid="12"/>
                                        </p:tgtEl>
                                      </p:cBhvr>
                                      <p:to x="100000" y="100000"/>
                                    </p:animScale>
                                    <p:animScale>
                                      <p:cBhvr>
                                        <p:cTn id="70" dur="26">
                                          <p:stCondLst>
                                            <p:cond delay="1808"/>
                                          </p:stCondLst>
                                        </p:cTn>
                                        <p:tgtEl>
                                          <p:spTgt spid="12"/>
                                        </p:tgtEl>
                                      </p:cBhvr>
                                      <p:to x="100000" y="95000"/>
                                    </p:animScale>
                                    <p:animScale>
                                      <p:cBhvr>
                                        <p:cTn id="71"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0" grpId="0" build="p"/>
      <p:bldP spid="3"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0" y="76200"/>
            <a:ext cx="1169988" cy="8572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title"/>
          </p:nvPr>
        </p:nvSpPr>
        <p:spPr/>
        <p:txBody>
          <a:bodyPr/>
          <a:lstStyle/>
          <a:p>
            <a:pPr eaLnBrk="1" hangingPunct="1"/>
            <a:r>
              <a:rPr lang="fr-FR" altLang="fr-FR" sz="3200" b="1" dirty="0" smtClean="0">
                <a:solidFill>
                  <a:srgbClr val="FFFF00"/>
                </a:solidFill>
              </a:rPr>
              <a:t>Groupe 2 : l’apnée</a:t>
            </a:r>
            <a:endParaRPr lang="fr-FR" altLang="fr-FR" sz="3200" dirty="0" smtClean="0">
              <a:solidFill>
                <a:srgbClr val="FFFF00"/>
              </a:solidFill>
            </a:endParaRPr>
          </a:p>
        </p:txBody>
      </p:sp>
      <p:sp>
        <p:nvSpPr>
          <p:cNvPr id="5125" name="Rectangle 7"/>
          <p:cNvSpPr>
            <a:spLocks noGrp="1" noChangeArrowheads="1"/>
          </p:cNvSpPr>
          <p:nvPr>
            <p:ph type="dt" sz="quarter" idx="10"/>
          </p:nvPr>
        </p:nvSpPr>
        <p:spPr>
          <a:xfrm>
            <a:off x="12700" y="6400800"/>
            <a:ext cx="20574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6627B5B0-254A-4FD4-BFDD-025CEB183B69}" type="datetime1">
              <a:rPr lang="fr-FR" altLang="fr-FR" sz="1400" smtClean="0">
                <a:solidFill>
                  <a:schemeClr val="bg1"/>
                </a:solidFill>
                <a:latin typeface="Times New Roman" pitchFamily="18" charset="0"/>
              </a:rPr>
              <a:pPr>
                <a:spcBef>
                  <a:spcPct val="0"/>
                </a:spcBef>
                <a:buClrTx/>
                <a:buSzTx/>
                <a:buFontTx/>
                <a:buNone/>
              </a:pPr>
              <a:t>29/01/2017</a:t>
            </a:fld>
            <a:endParaRPr lang="fr-FR" altLang="fr-FR" sz="1400" smtClean="0">
              <a:solidFill>
                <a:schemeClr val="bg1"/>
              </a:solidFill>
              <a:latin typeface="Times New Roman" pitchFamily="18" charset="0"/>
            </a:endParaRPr>
          </a:p>
        </p:txBody>
      </p:sp>
      <p:sp>
        <p:nvSpPr>
          <p:cNvPr id="5126" name="Rectangle 9"/>
          <p:cNvSpPr>
            <a:spLocks noGrp="1" noChangeArrowheads="1"/>
          </p:cNvSpPr>
          <p:nvPr>
            <p:ph type="sldNum" sz="quarter" idx="12"/>
          </p:nvPr>
        </p:nvSpPr>
        <p:spPr>
          <a:xfrm>
            <a:off x="8266113" y="6400800"/>
            <a:ext cx="1600200" cy="457200"/>
          </a:xfrm>
          <a:noFill/>
        </p:spPr>
        <p:txBody>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marL="742950" indent="-285750">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a:spcBef>
                <a:spcPct val="0"/>
              </a:spcBef>
              <a:buClrTx/>
              <a:buSzTx/>
              <a:buFontTx/>
              <a:buNone/>
            </a:pPr>
            <a:fld id="{CC1A0A4E-9978-4737-B2CF-EE1C54329A17}" type="slidenum">
              <a:rPr lang="fr-FR" altLang="fr-FR" sz="1400" b="1" smtClean="0">
                <a:solidFill>
                  <a:srgbClr val="FF0000"/>
                </a:solidFill>
                <a:latin typeface="Times New Roman" pitchFamily="18" charset="0"/>
              </a:rPr>
              <a:pPr>
                <a:spcBef>
                  <a:spcPct val="0"/>
                </a:spcBef>
                <a:buClrTx/>
                <a:buSzTx/>
                <a:buFontTx/>
                <a:buNone/>
              </a:pPr>
              <a:t>9</a:t>
            </a:fld>
            <a:endParaRPr lang="fr-FR" altLang="fr-FR" sz="1400" b="1" smtClean="0">
              <a:solidFill>
                <a:srgbClr val="FF0000"/>
              </a:solidFill>
              <a:latin typeface="Times New Roman" pitchFamily="18" charset="0"/>
            </a:endParaRPr>
          </a:p>
        </p:txBody>
      </p:sp>
      <p:sp>
        <p:nvSpPr>
          <p:cNvPr id="11" name="Rectangle 4"/>
          <p:cNvSpPr>
            <a:spLocks noChangeArrowheads="1"/>
          </p:cNvSpPr>
          <p:nvPr/>
        </p:nvSpPr>
        <p:spPr bwMode="auto">
          <a:xfrm>
            <a:off x="561306" y="1331913"/>
            <a:ext cx="7991475" cy="437042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0000"/>
              <a:buFont typeface="Wingdings" pitchFamily="2" charset="2"/>
              <a:buChar char="l"/>
              <a:defRPr sz="3100">
                <a:solidFill>
                  <a:srgbClr val="FFFF00"/>
                </a:solidFill>
                <a:latin typeface="Arial" charset="0"/>
              </a:defRPr>
            </a:lvl1pPr>
            <a:lvl2pPr>
              <a:spcBef>
                <a:spcPct val="20000"/>
              </a:spcBef>
              <a:buClr>
                <a:schemeClr val="accent1"/>
              </a:buClr>
              <a:buSzPct val="150000"/>
              <a:buChar char="•"/>
              <a:defRPr sz="2600">
                <a:solidFill>
                  <a:srgbClr val="FFFF00"/>
                </a:solidFill>
                <a:latin typeface="Arial" charset="0"/>
              </a:defRPr>
            </a:lvl2pPr>
            <a:lvl3pPr marL="1143000" indent="-228600">
              <a:spcBef>
                <a:spcPct val="20000"/>
              </a:spcBef>
              <a:buClr>
                <a:schemeClr val="tx1"/>
              </a:buClr>
              <a:buSzPct val="150000"/>
              <a:buChar char="•"/>
              <a:defRPr sz="2200">
                <a:solidFill>
                  <a:srgbClr val="FFFF00"/>
                </a:solidFill>
                <a:latin typeface="Arial" charset="0"/>
              </a:defRPr>
            </a:lvl3pPr>
            <a:lvl4pPr marL="1600200" indent="-228600">
              <a:spcBef>
                <a:spcPct val="20000"/>
              </a:spcBef>
              <a:buClr>
                <a:schemeClr val="tx2"/>
              </a:buClr>
              <a:buSzPct val="150000"/>
              <a:buChar char="•"/>
              <a:defRPr sz="2000">
                <a:solidFill>
                  <a:srgbClr val="FFFF00"/>
                </a:solidFill>
                <a:latin typeface="Arial" charset="0"/>
              </a:defRPr>
            </a:lvl4pPr>
            <a:lvl5pPr marL="2057400" indent="-228600">
              <a:spcBef>
                <a:spcPct val="20000"/>
              </a:spcBef>
              <a:buClr>
                <a:schemeClr val="folHlink"/>
              </a:buClr>
              <a:buSzPct val="150000"/>
              <a:buChar char="•"/>
              <a:defRPr sz="2000">
                <a:solidFill>
                  <a:srgbClr val="FFFF00"/>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rgbClr val="FFFF00"/>
                </a:solidFill>
                <a:latin typeface="Arial" charset="0"/>
              </a:defRPr>
            </a:lvl9pPr>
          </a:lstStyle>
          <a:p>
            <a:pPr lvl="1" indent="-457200" algn="just">
              <a:spcBef>
                <a:spcPct val="25000"/>
              </a:spcBef>
              <a:buClrTx/>
              <a:buSzTx/>
              <a:buBlip>
                <a:blip r:embed="rId4"/>
              </a:buBlip>
            </a:pPr>
            <a:r>
              <a:rPr lang="fr-FR" altLang="fr-FR" sz="2400" dirty="0" smtClean="0">
                <a:solidFill>
                  <a:schemeClr val="bg1"/>
                </a:solidFill>
                <a:latin typeface="Times New Roman" pitchFamily="18" charset="0"/>
              </a:rPr>
              <a:t>L’épreuve est évaluée par 4 IN.</a:t>
            </a:r>
          </a:p>
          <a:p>
            <a:pPr lvl="2" indent="-457200" algn="just">
              <a:spcBef>
                <a:spcPct val="25000"/>
              </a:spcBef>
              <a:buClrTx/>
              <a:buSzTx/>
              <a:buBlip>
                <a:blip r:embed="rId4"/>
              </a:buBlip>
            </a:pPr>
            <a:r>
              <a:rPr lang="fr-FR" altLang="fr-FR" sz="2000" dirty="0" smtClean="0">
                <a:solidFill>
                  <a:schemeClr val="bg1"/>
                </a:solidFill>
                <a:latin typeface="Times New Roman" pitchFamily="18" charset="0"/>
              </a:rPr>
              <a:t>Un IN  sur le bateau qui régule l’atelier et mesure la durée de l’apnée 			</a:t>
            </a:r>
            <a:r>
              <a:rPr lang="fr-FR" altLang="fr-FR" sz="2000" b="1" dirty="0" smtClean="0">
                <a:solidFill>
                  <a:srgbClr val="FF0000"/>
                </a:solidFill>
                <a:latin typeface="Times New Roman" pitchFamily="18" charset="0"/>
              </a:rPr>
              <a:t>=&gt; notée sur 10 points</a:t>
            </a:r>
          </a:p>
          <a:p>
            <a:pPr lvl="2" indent="-457200" algn="just">
              <a:spcBef>
                <a:spcPct val="25000"/>
              </a:spcBef>
              <a:buClrTx/>
              <a:buSzTx/>
              <a:buBlip>
                <a:blip r:embed="rId4"/>
              </a:buBlip>
            </a:pPr>
            <a:r>
              <a:rPr lang="fr-FR" altLang="fr-FR" sz="2000" dirty="0" smtClean="0">
                <a:solidFill>
                  <a:schemeClr val="bg1"/>
                </a:solidFill>
                <a:latin typeface="Times New Roman" pitchFamily="18" charset="0"/>
              </a:rPr>
              <a:t>Un IN en surface qui évalue le canard et le retour en surface</a:t>
            </a:r>
            <a:br>
              <a:rPr lang="fr-FR" altLang="fr-FR" sz="2000" dirty="0" smtClean="0">
                <a:solidFill>
                  <a:schemeClr val="bg1"/>
                </a:solidFill>
                <a:latin typeface="Times New Roman" pitchFamily="18" charset="0"/>
              </a:rPr>
            </a:br>
            <a:r>
              <a:rPr lang="fr-FR" altLang="fr-FR" sz="2000" dirty="0" smtClean="0">
                <a:solidFill>
                  <a:schemeClr val="bg1"/>
                </a:solidFill>
                <a:latin typeface="Times New Roman" pitchFamily="18" charset="0"/>
              </a:rPr>
              <a:t>				</a:t>
            </a:r>
            <a:r>
              <a:rPr lang="fr-FR" altLang="fr-FR" sz="2000" b="1" dirty="0" smtClean="0">
                <a:solidFill>
                  <a:srgbClr val="FF0000"/>
                </a:solidFill>
                <a:latin typeface="Times New Roman" pitchFamily="18" charset="0"/>
              </a:rPr>
              <a:t>=&gt; </a:t>
            </a:r>
            <a:r>
              <a:rPr lang="fr-FR" altLang="fr-FR" sz="2000" b="1" dirty="0">
                <a:solidFill>
                  <a:srgbClr val="FF0000"/>
                </a:solidFill>
                <a:latin typeface="Times New Roman" pitchFamily="18" charset="0"/>
              </a:rPr>
              <a:t>notés sur 5 points</a:t>
            </a:r>
          </a:p>
          <a:p>
            <a:pPr lvl="2" indent="-457200" algn="just">
              <a:spcBef>
                <a:spcPct val="25000"/>
              </a:spcBef>
              <a:buClrTx/>
              <a:buSzTx/>
              <a:buBlip>
                <a:blip r:embed="rId4"/>
              </a:buBlip>
            </a:pPr>
            <a:r>
              <a:rPr lang="fr-FR" altLang="fr-FR" sz="2000" dirty="0" smtClean="0">
                <a:solidFill>
                  <a:schemeClr val="bg1"/>
                </a:solidFill>
                <a:latin typeface="Times New Roman" pitchFamily="18" charset="0"/>
              </a:rPr>
              <a:t>Un IN à mi profondeur qui assure la sécurité et évalue la descente et la remontée		</a:t>
            </a:r>
            <a:r>
              <a:rPr lang="fr-FR" altLang="fr-FR" sz="2000" b="1" dirty="0" smtClean="0">
                <a:solidFill>
                  <a:srgbClr val="FF0000"/>
                </a:solidFill>
                <a:latin typeface="Times New Roman" pitchFamily="18" charset="0"/>
              </a:rPr>
              <a:t>=&gt; </a:t>
            </a:r>
            <a:r>
              <a:rPr lang="fr-FR" altLang="fr-FR" sz="2000" b="1" dirty="0">
                <a:solidFill>
                  <a:srgbClr val="FF0000"/>
                </a:solidFill>
                <a:latin typeface="Times New Roman" pitchFamily="18" charset="0"/>
              </a:rPr>
              <a:t>notées sur 2 points</a:t>
            </a:r>
          </a:p>
          <a:p>
            <a:pPr lvl="2" indent="-457200" algn="just">
              <a:spcBef>
                <a:spcPct val="25000"/>
              </a:spcBef>
              <a:buClrTx/>
              <a:buSzTx/>
              <a:buBlip>
                <a:blip r:embed="rId4"/>
              </a:buBlip>
            </a:pPr>
            <a:r>
              <a:rPr lang="fr-FR" altLang="fr-FR" sz="2000" dirty="0" smtClean="0">
                <a:solidFill>
                  <a:schemeClr val="bg1"/>
                </a:solidFill>
                <a:latin typeface="Times New Roman" pitchFamily="18" charset="0"/>
              </a:rPr>
              <a:t>Un IN au fond dont le masque est à 15 m, avec qui le candidat doit communiquer et qui évalue l’aisance au fond</a:t>
            </a:r>
            <a:br>
              <a:rPr lang="fr-FR" altLang="fr-FR" sz="2000" dirty="0" smtClean="0">
                <a:solidFill>
                  <a:schemeClr val="bg1"/>
                </a:solidFill>
                <a:latin typeface="Times New Roman" pitchFamily="18" charset="0"/>
              </a:rPr>
            </a:br>
            <a:r>
              <a:rPr lang="fr-FR" altLang="fr-FR" sz="2000" dirty="0" smtClean="0">
                <a:solidFill>
                  <a:schemeClr val="bg1"/>
                </a:solidFill>
                <a:latin typeface="Times New Roman" pitchFamily="18" charset="0"/>
              </a:rPr>
              <a:t>				</a:t>
            </a:r>
            <a:r>
              <a:rPr lang="fr-FR" altLang="fr-FR" sz="2000" b="1" dirty="0" smtClean="0">
                <a:solidFill>
                  <a:srgbClr val="FF0000"/>
                </a:solidFill>
                <a:latin typeface="Times New Roman" pitchFamily="18" charset="0"/>
              </a:rPr>
              <a:t>=&gt; </a:t>
            </a:r>
            <a:r>
              <a:rPr lang="fr-FR" altLang="fr-FR" sz="2000" b="1" dirty="0">
                <a:solidFill>
                  <a:srgbClr val="FF0000"/>
                </a:solidFill>
                <a:latin typeface="Times New Roman" pitchFamily="18" charset="0"/>
              </a:rPr>
              <a:t>notée sur 3 points</a:t>
            </a:r>
          </a:p>
          <a:p>
            <a:pPr lvl="1" indent="-457200" algn="just">
              <a:spcBef>
                <a:spcPct val="25000"/>
              </a:spcBef>
              <a:buClrTx/>
              <a:buSzTx/>
              <a:buBlip>
                <a:blip r:embed="rId4"/>
              </a:buBlip>
            </a:pPr>
            <a:r>
              <a:rPr lang="fr-FR" altLang="fr-FR" sz="2400" dirty="0" smtClean="0">
                <a:solidFill>
                  <a:schemeClr val="bg1"/>
                </a:solidFill>
                <a:latin typeface="Times New Roman" pitchFamily="18" charset="0"/>
              </a:rPr>
              <a:t>La note finale est ensuite déterminée par l’ensemble du jury apnée</a:t>
            </a:r>
          </a:p>
        </p:txBody>
      </p:sp>
    </p:spTree>
    <p:extLst>
      <p:ext uri="{BB962C8B-B14F-4D97-AF65-F5344CB8AC3E}">
        <p14:creationId xmlns:p14="http://schemas.microsoft.com/office/powerpoint/2010/main" val="418581289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trips(downRight)">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strips(downRight)">
                                      <p:cBhvr>
                                        <p:cTn id="12" dur="20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strips(downRight)">
                                      <p:cBhvr>
                                        <p:cTn id="17" dur="20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strips(downRight)">
                                      <p:cBhvr>
                                        <p:cTn id="22" dur="20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strips(downRight)">
                                      <p:cBhvr>
                                        <p:cTn id="27" dur="20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strips(downRight)">
                                      <p:cBhvr>
                                        <p:cTn id="32" dur="20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theme/theme1.xml><?xml version="1.0" encoding="utf-8"?>
<a:theme xmlns:a="http://schemas.openxmlformats.org/drawingml/2006/main" name="Studio">
  <a:themeElements>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TotalTime>
  <Words>2944</Words>
  <Application>Microsoft Office PowerPoint</Application>
  <PresentationFormat>Personnalisé</PresentationFormat>
  <Paragraphs>357</Paragraphs>
  <Slides>38</Slides>
  <Notes>34</Notes>
  <HiddenSlides>1</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38</vt:i4>
      </vt:variant>
    </vt:vector>
  </HeadingPairs>
  <TitlesOfParts>
    <vt:vector size="44" baseType="lpstr">
      <vt:lpstr>Arial</vt:lpstr>
      <vt:lpstr>Arial Black</vt:lpstr>
      <vt:lpstr>Times New Roman</vt:lpstr>
      <vt:lpstr>Wingdings</vt:lpstr>
      <vt:lpstr>Studio</vt:lpstr>
      <vt:lpstr>Microsoft Word Picture</vt:lpstr>
      <vt:lpstr>Stage initial MF2 RABA 2017</vt:lpstr>
      <vt:lpstr>Les attendus des jurys AU MF2 </vt:lpstr>
      <vt:lpstr>Présentation PowerPoint</vt:lpstr>
      <vt:lpstr>Groupe 2 : Epreuves Pratiques</vt:lpstr>
      <vt:lpstr>Groupe 2 : Epreuves Pratiques</vt:lpstr>
      <vt:lpstr>Groupe 2 : Epreuves Pratiques</vt:lpstr>
      <vt:lpstr>Groupe 2 : le mannequin</vt:lpstr>
      <vt:lpstr>Groupe 2 : les nages</vt:lpstr>
      <vt:lpstr>Groupe 2 : l’apnée</vt:lpstr>
      <vt:lpstr>Groupe 2 : l’apnée</vt:lpstr>
      <vt:lpstr>Groupe 2 : la RSE</vt:lpstr>
      <vt:lpstr>Groupe 2 : la RSE</vt:lpstr>
      <vt:lpstr>Groupe 2 : la RSE</vt:lpstr>
      <vt:lpstr>Groupe 2 : les épreuves à 50</vt:lpstr>
      <vt:lpstr>Groupe 2 : les épreuves à 50</vt:lpstr>
      <vt:lpstr>Groupe 2 : les épreuves à 50</vt:lpstr>
      <vt:lpstr>Groupe 2 : les épreuves à 50 en 2014</vt:lpstr>
      <vt:lpstr>Groupe 2 : les épreuves à 50</vt:lpstr>
      <vt:lpstr>Présentation PowerPoint</vt:lpstr>
      <vt:lpstr>Groupe 1 : La pédagogie</vt:lpstr>
      <vt:lpstr>Groupe 1 : Le public</vt:lpstr>
      <vt:lpstr>Groupe 1 : Théorie et Pratique</vt:lpstr>
      <vt:lpstr>Groupe 1 : Théorie et Pratique</vt:lpstr>
      <vt:lpstr>Groupe 1 : S’adresser au jury</vt:lpstr>
      <vt:lpstr>Groupe 1 : Petits trucs</vt:lpstr>
      <vt:lpstr>Présentation PowerPoint</vt:lpstr>
      <vt:lpstr>Groupe 3 : La théorie</vt:lpstr>
      <vt:lpstr>Groupe 3 : Anat / Physio / Physiopathologie</vt:lpstr>
      <vt:lpstr>Groupe 3 : La décompression</vt:lpstr>
      <vt:lpstr>Groupe 3 : La décompression</vt:lpstr>
      <vt:lpstr>Groupe 3 : La décompression</vt:lpstr>
      <vt:lpstr>Groupe 3 : Théorie de l’activité</vt:lpstr>
      <vt:lpstr>Groupe 3 : Théorie de l’activité</vt:lpstr>
      <vt:lpstr>Groupe 3 : Théorie de l’activité</vt:lpstr>
      <vt:lpstr>Groupe 3 : LE CADRE LEGAL ET REGLEMENTAIRE DE L’ACTIVITE </vt:lpstr>
      <vt:lpstr>Groupe 3 : LE CADRE LEGAL ET REGLEMENTAIRE DE L’ACTIVITE </vt:lpstr>
      <vt:lpstr>Groupe 3 : Le matériel</vt:lpstr>
      <vt:lpstr>Groupe 3 : Le matériel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EPREUVE PEDA. ORGA.   AU M.F. 2°.</dc:title>
  <dc:creator>GORET.Maurice</dc:creator>
  <cp:lastModifiedBy>Maurice GORET</cp:lastModifiedBy>
  <cp:revision>230</cp:revision>
  <dcterms:modified xsi:type="dcterms:W3CDTF">2017-01-29T08:38:52Z</dcterms:modified>
</cp:coreProperties>
</file>