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74" r:id="rId3"/>
    <p:sldId id="277" r:id="rId4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C8B"/>
    <a:srgbClr val="FFC49F"/>
    <a:srgbClr val="FED6A0"/>
    <a:srgbClr val="FF99FF"/>
    <a:srgbClr val="FFDF9F"/>
    <a:srgbClr val="FFCC66"/>
    <a:srgbClr val="FFFFFF"/>
    <a:srgbClr val="C8C6C0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6" autoAdjust="0"/>
    <p:restoredTop sz="93390" autoAdjust="0"/>
  </p:normalViewPr>
  <p:slideViewPr>
    <p:cSldViewPr>
      <p:cViewPr varScale="1">
        <p:scale>
          <a:sx n="67" d="100"/>
          <a:sy n="67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1C1712-5414-4642-AC59-13DBEAA342BF}" type="datetimeFigureOut">
              <a:rPr lang="fr-FR"/>
              <a:pPr>
                <a:defRPr/>
              </a:pPr>
              <a:t>07/03/2018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C05B67-53A2-4EC6-9299-359DB1C6C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3F01F38-8967-4141-ABB7-838E03BA810E}" type="datetimeFigureOut">
              <a:rPr lang="fr-FR"/>
              <a:pPr>
                <a:defRPr/>
              </a:pPr>
              <a:t>07/03/2018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3F0755-497D-4D24-BF30-F6E3E1CE50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88000" y="6356350"/>
            <a:ext cx="338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00B0-1C0B-4C48-937C-9AE2FDF5AC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30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B267B-E041-496E-8C67-8A977415A0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901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4B04-83BD-42B8-A053-F5B7D6FE163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998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5050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11/03/2018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17646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Groupe de travail IFR AURA: Alain BERTRAND - Alex VAUTEY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76056" y="6356350"/>
            <a:ext cx="18107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6CF16-E99A-430D-B2E7-7CBCBFA09E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2598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2BEA-5F72-406B-B822-D774FB64E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43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4932-DD54-4E9F-B241-9560B7BD0A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239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AC46-09C8-4CDB-92F0-35AE633C1C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702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10F3-9512-4F92-B85B-3F1552534F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109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7708-1252-4138-B481-E059A428B7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714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AE6D-8A8C-4967-9892-7B6D8AC289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0785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2B82-8D44-4960-B23F-3E587A1DD1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39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88000" y="6356350"/>
            <a:ext cx="338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A17C82-D985-425C-8687-E213C90F647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Les ordinateurs de plongée:</a:t>
            </a:r>
            <a:br>
              <a:rPr lang="fr-FR" altLang="fr-FR" dirty="0" smtClean="0"/>
            </a:br>
            <a:r>
              <a:rPr lang="fr-FR" altLang="fr-FR" sz="4000" dirty="0" smtClean="0"/>
              <a:t>caractéristiques principales pour la décompression</a:t>
            </a:r>
            <a:endParaRPr lang="fr-FR" altLang="fr-FR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Groupe de travail IFR AURA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Mars 2018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8436" name="Picture 5" descr="C:\Plongée\Documents perso\CTD01\saison 2016_2017\00-Codep01\Doc type\Logos\LogoFC_CR-AURA+comTech_FFESSM_quadr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623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dirty="0" smtClean="0"/>
              <a:t>Liste des données importantes « décompression »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15317"/>
              </p:ext>
            </p:extLst>
          </p:nvPr>
        </p:nvGraphicFramePr>
        <p:xfrm>
          <a:off x="457200" y="1600200"/>
          <a:ext cx="8229601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>
                  <a:extLst>
                    <a:ext uri="{9D8B030D-6E8A-4147-A177-3AD203B41FA5}">
                      <a16:colId xmlns:a16="http://schemas.microsoft.com/office/drawing/2014/main" val="2706963671"/>
                    </a:ext>
                  </a:extLst>
                </a:gridCol>
                <a:gridCol w="4546849">
                  <a:extLst>
                    <a:ext uri="{9D8B030D-6E8A-4147-A177-3AD203B41FA5}">
                      <a16:colId xmlns:a16="http://schemas.microsoft.com/office/drawing/2014/main" val="944383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Ordinateur de plongée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69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1- Algorithme - Modèle déco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info : 2 grandes </a:t>
                      </a:r>
                      <a:r>
                        <a:rPr lang="fr-FR" dirty="0" smtClean="0"/>
                        <a:t>familles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8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2- Compartiments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info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33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3- Réglages durcissement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Différents types à </a:t>
                      </a:r>
                      <a:r>
                        <a:rPr lang="fr-FR" dirty="0" smtClean="0"/>
                        <a:t>savoir et savoir reconnaitre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4.1- Vitesse de remontée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Fixe (~ 10 m/mn) ou variable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33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4.2- Gestion remontée avec déco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Infos</a:t>
                      </a:r>
                      <a:r>
                        <a:rPr lang="fr-FR" baseline="0" dirty="0" smtClean="0"/>
                        <a:t> affichées ? DTR, </a:t>
                      </a:r>
                      <a:r>
                        <a:rPr lang="fr-FR" baseline="0" dirty="0" smtClean="0"/>
                        <a:t>ASC, TTS, TAT ….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57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5- Alarme Remontée trop rapide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Conséquences sur la déco?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20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6- Paliers profond - </a:t>
                      </a:r>
                      <a:r>
                        <a:rPr lang="fr-FR" dirty="0" err="1" smtClean="0"/>
                        <a:t>Deep</a:t>
                      </a:r>
                      <a:r>
                        <a:rPr lang="fr-FR" dirty="0" smtClean="0"/>
                        <a:t> Stop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Existence ?</a:t>
                      </a:r>
                      <a:r>
                        <a:rPr lang="fr-FR" baseline="0" dirty="0" smtClean="0"/>
                        <a:t> désactivable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2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7- Palier de sécurité recommandé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Optionnel, configurable ? désactivable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0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8- Palier de sécurité obligatoire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Existence ? Conséquence si non respect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1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9- Zone de décompression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Zone optimum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16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10- Alarme Interruption / omission du palier déco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Temps de violation autorisé avant blocage (48h ou 24h)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679698"/>
                  </a:ext>
                </a:extLst>
              </a:tr>
            </a:tbl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32048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Groupe de travail IFR AURA: Alain BERTRAND - Alex VAUTEY</a:t>
            </a:r>
            <a:endParaRPr lang="fr-FR" dirty="0"/>
          </a:p>
        </p:txBody>
      </p:sp>
      <p:sp>
        <p:nvSpPr>
          <p:cNvPr id="1946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C50B39-671E-4D46-BBEE-DF4EC419BB28}" type="slidenum">
              <a:rPr lang="fr-FR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Liste des données </a:t>
            </a:r>
            <a:r>
              <a:rPr lang="fr-FR" sz="4000" dirty="0" smtClean="0"/>
              <a:t>complémentaires </a:t>
            </a:r>
            <a:r>
              <a:rPr lang="fr-FR" sz="3600" dirty="0" smtClean="0"/>
              <a:t>ayant une incidence sur la plongée </a:t>
            </a:r>
            <a:endParaRPr lang="fr-FR" sz="40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919396"/>
              </p:ext>
            </p:extLst>
          </p:nvPr>
        </p:nvGraphicFramePr>
        <p:xfrm>
          <a:off x="457200" y="1600800"/>
          <a:ext cx="8229601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30518916"/>
                    </a:ext>
                  </a:extLst>
                </a:gridCol>
                <a:gridCol w="4474841">
                  <a:extLst>
                    <a:ext uri="{9D8B030D-6E8A-4147-A177-3AD203B41FA5}">
                      <a16:colId xmlns:a16="http://schemas.microsoft.com/office/drawing/2014/main" val="2679480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Ordinateur de plongée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39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alarmes disponibles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Existence ? Configuration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9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Plongée « consécutive »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Limites? Pour faire</a:t>
                      </a:r>
                      <a:r>
                        <a:rPr lang="fr-FR" baseline="0" dirty="0" smtClean="0"/>
                        <a:t> le parallèle avec les tables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2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Intervalle surface (IS) - durée de désaturation</a:t>
                      </a:r>
                      <a:r>
                        <a:rPr lang="fr-FR" baseline="0" dirty="0" smtClean="0"/>
                        <a:t> - </a:t>
                      </a:r>
                      <a:r>
                        <a:rPr lang="fr-FR" dirty="0" smtClean="0"/>
                        <a:t>Interdiction de vol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info – utile en voyage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Planification - Simulation de plongée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Courbe de sécu ou vraie</a:t>
                      </a:r>
                      <a:r>
                        <a:rPr lang="fr-FR" baseline="0" dirty="0" smtClean="0"/>
                        <a:t> simulation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550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Gestion autonomie tps de gaz restant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Mode de calcul de l’autonomie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6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Étalonnage Eau douce / eau de mer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Conséquence possible</a:t>
                      </a:r>
                      <a:r>
                        <a:rPr lang="fr-FR" baseline="0" dirty="0" smtClean="0"/>
                        <a:t> sur prof. affichée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8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Choix unités de mesure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À vérifier pour éviter les surprises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Réglages Mélange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Nitrox</a:t>
                      </a:r>
                      <a:r>
                        <a:rPr lang="fr-FR" dirty="0" smtClean="0"/>
                        <a:t> en général – trimix</a:t>
                      </a:r>
                      <a:r>
                        <a:rPr lang="fr-FR" baseline="0" dirty="0" smtClean="0"/>
                        <a:t> pour TEK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5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Gamme profondeur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Déclenchement et prof. Max d’utilisation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68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modes de 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Profondimètre / Apnée / ….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39660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11/03/2018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Groupe de travail IFR AURA: Alain BERTRAND - Alex VAUTEY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6CF16-E99A-430D-B2E7-7CBCBFA09EB2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03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Affichage à l'écran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Les ordinateurs de plongée: caractéristiques principales pour la décompression</vt:lpstr>
      <vt:lpstr>Liste des données importantes « décompression »</vt:lpstr>
      <vt:lpstr>Liste des données complémentaires ayant une incidence sur la plongée </vt:lpstr>
    </vt:vector>
  </TitlesOfParts>
  <Company>VINCI Energies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Alain</dc:creator>
  <cp:lastModifiedBy>BERTRAND Alain</cp:lastModifiedBy>
  <cp:revision>156</cp:revision>
  <cp:lastPrinted>2018-01-26T10:53:30Z</cp:lastPrinted>
  <dcterms:created xsi:type="dcterms:W3CDTF">2017-01-15T08:09:04Z</dcterms:created>
  <dcterms:modified xsi:type="dcterms:W3CDTF">2018-03-07T15:12:03Z</dcterms:modified>
</cp:coreProperties>
</file>